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4" r:id="rId6"/>
    <p:sldId id="292" r:id="rId7"/>
    <p:sldId id="293" r:id="rId8"/>
    <p:sldId id="294" r:id="rId9"/>
    <p:sldId id="295" r:id="rId10"/>
    <p:sldId id="296" r:id="rId11"/>
    <p:sldId id="297" r:id="rId12"/>
    <p:sldId id="273" r:id="rId13"/>
    <p:sldId id="284" r:id="rId14"/>
    <p:sldId id="283" r:id="rId15"/>
    <p:sldId id="285" r:id="rId16"/>
    <p:sldId id="274" r:id="rId17"/>
    <p:sldId id="275" r:id="rId18"/>
    <p:sldId id="272" r:id="rId19"/>
    <p:sldId id="286" r:id="rId20"/>
    <p:sldId id="298" r:id="rId21"/>
    <p:sldId id="279" r:id="rId22"/>
    <p:sldId id="291" r:id="rId23"/>
    <p:sldId id="280" r:id="rId24"/>
    <p:sldId id="299" r:id="rId25"/>
    <p:sldId id="281" r:id="rId26"/>
    <p:sldId id="300" r:id="rId27"/>
    <p:sldId id="282" r:id="rId28"/>
    <p:sldId id="288" r:id="rId29"/>
    <p:sldId id="290" r:id="rId30"/>
    <p:sldId id="28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A77FC-AF53-4B94-97B5-1E762A309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6177DC-3B93-4E76-BF27-3E388071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016724-3E07-47BB-B593-5B7A3A0F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451F5-6676-442E-BE33-6B967601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A02B5D-DF5C-4821-A7E9-EEA5B422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7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50AA4-B81A-46ED-850A-1B0A8BD3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3C890A-7DE7-4891-9ECF-5C7113C0F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505CEF-1158-41D8-ACA9-13D5AF0F2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83F923-C970-4503-8862-E76DBA8E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06B3E-C07F-4C0A-9252-64706631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33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90845C-B731-4350-A725-2FB51D3C3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BA43CE-0122-4C60-96AF-8FEC9622B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CFE78-A453-490A-BB5B-0AD23D394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D617D-0045-4448-8A82-0EC976B1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462A7-50A0-4975-822A-AF2A3E37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4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D39D0-ABDF-4CAE-8066-BB4379F9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0BA33-9510-4B7B-99D6-5CF4D2162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1A5C7-D6A5-443D-842A-440AEBD8A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33B2F6-64C4-4601-89B3-B940B40E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58006-BEFE-4D54-B27F-9A5176AB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3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1857E-04CC-4BC7-9A5E-D488CF83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843D06-FA7F-4922-B58C-27B066051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7B881-C148-41AE-B85C-0BBBBB80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C0F3E-C469-4667-BB9F-E0573590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CCBDB4-028B-439B-9B89-F7EDD29A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0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4FE34-4DCB-4D6D-B51A-E7403D68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65CB5-07AE-48AE-A506-6EE6A9806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24A007-E5CD-4926-A58B-6D55332D9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9EAAF3-8F0C-4E69-ACE6-449F0506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1D0B40-7376-4EF5-808C-ADED76D86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916988-2D61-4997-B96C-D82B8A86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17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A8282-B277-4F46-90DC-B73C453B6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77080-1279-455A-A6E5-698C4C5B0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E2674C-4C72-4E48-A1C8-9B5D8E532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F6739C-1C76-44DD-A79D-1D4E64E20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5D05FE-37E6-4577-B70F-C2B16D74B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5C4E3B-870B-42E0-A24B-8132C5DB0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B5CCDE-3A9C-4FF0-9ADC-302C82CD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0D3501-EB10-404D-A7DD-1CD4316E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1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E6BB5-A7D7-4EAB-B385-7E2A8615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46B496-67A8-45E6-96D4-C40C9E20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BBF72A-80F5-4BE0-B56D-21B89C04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4E734D-3799-488B-AA56-F679E333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2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53301D-CBEA-434E-AAF3-E30310F0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EBB3E3-8D31-44D7-8FE9-36635D92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653083-0C98-489C-B5C1-BB0672F6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48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9EBF2-E30A-4344-9F7A-84FF09110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BC6B7B-B147-4542-B05F-7BC413D26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F57617-A29A-4945-AB51-41DC071BC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327F0-95CE-496C-9F65-72AA18DD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B5FB53-2E9B-4371-9E37-B13D03FF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CD5555-E99E-4B1B-B8F9-A76B85E0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0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1CD9-DFE0-413C-95BD-A69BB880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646D8B-2173-4AFA-A63D-DD645F7CD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7D28E1-62F6-44EB-B46C-312D0096B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1C33D9-EF76-48C4-982D-EB288559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8C209B-D8C4-4761-BAA4-EF68E98F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80664-4226-490E-9DC4-52E2CF6D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51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77D8C6-F57F-41CE-8FEA-7490A8E0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E4A718-1D5B-4286-BD20-08299265D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65B6EA-9FA9-45B7-BF60-2E4086BB4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DB344-F47E-401D-A9C4-FBA31BFFBA9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460A4-BE20-4059-9462-7CAA9F297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B2731-C564-4835-A3C4-C7A02A5E0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A0025-9051-49E7-98A4-137D52768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순서도: 수동 입력 32">
            <a:extLst>
              <a:ext uri="{FF2B5EF4-FFF2-40B4-BE49-F238E27FC236}">
                <a16:creationId xmlns:a16="http://schemas.microsoft.com/office/drawing/2014/main" id="{CC989DBC-0D6A-4F48-9A0F-1BE64031FEF7}"/>
              </a:ext>
            </a:extLst>
          </p:cNvPr>
          <p:cNvSpPr/>
          <p:nvPr/>
        </p:nvSpPr>
        <p:spPr>
          <a:xfrm rot="5400000">
            <a:off x="189542" y="-229558"/>
            <a:ext cx="6886676" cy="7288440"/>
          </a:xfrm>
          <a:prstGeom prst="flowChartManualInp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968C8A-B437-482A-8CCF-0C939E0B8E56}"/>
              </a:ext>
            </a:extLst>
          </p:cNvPr>
          <p:cNvSpPr/>
          <p:nvPr/>
        </p:nvSpPr>
        <p:spPr>
          <a:xfrm>
            <a:off x="-260059" y="4890782"/>
            <a:ext cx="9219501" cy="115265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4870E2-97A2-4DB7-A8B4-9DD8DC379FF9}"/>
              </a:ext>
            </a:extLst>
          </p:cNvPr>
          <p:cNvSpPr/>
          <p:nvPr/>
        </p:nvSpPr>
        <p:spPr>
          <a:xfrm>
            <a:off x="7784983" y="3087149"/>
            <a:ext cx="1174459" cy="295629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457EF9-A99B-406D-AB20-71165E29E4CA}"/>
              </a:ext>
            </a:extLst>
          </p:cNvPr>
          <p:cNvSpPr/>
          <p:nvPr/>
        </p:nvSpPr>
        <p:spPr>
          <a:xfrm>
            <a:off x="7784982" y="3087149"/>
            <a:ext cx="4521667" cy="115265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9C79C-64D6-4EDF-A221-CFC09A7F1670}"/>
              </a:ext>
            </a:extLst>
          </p:cNvPr>
          <p:cNvSpPr/>
          <p:nvPr/>
        </p:nvSpPr>
        <p:spPr>
          <a:xfrm>
            <a:off x="1291905" y="4655890"/>
            <a:ext cx="453005" cy="1560352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E85FAF-42B4-4BF9-A0B2-25114751A533}"/>
              </a:ext>
            </a:extLst>
          </p:cNvPr>
          <p:cNvSpPr/>
          <p:nvPr/>
        </p:nvSpPr>
        <p:spPr>
          <a:xfrm>
            <a:off x="7803355" y="4078732"/>
            <a:ext cx="1135857" cy="328569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B22C02-E5CE-4C3F-909D-7A65BA6F85FE}"/>
              </a:ext>
            </a:extLst>
          </p:cNvPr>
          <p:cNvSpPr/>
          <p:nvPr/>
        </p:nvSpPr>
        <p:spPr>
          <a:xfrm rot="16200000">
            <a:off x="7227089" y="5304732"/>
            <a:ext cx="1112994" cy="328569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B425E8-CB46-47AE-895C-6ADCE5D4BE09}"/>
              </a:ext>
            </a:extLst>
          </p:cNvPr>
          <p:cNvGrpSpPr/>
          <p:nvPr/>
        </p:nvGrpSpPr>
        <p:grpSpPr>
          <a:xfrm>
            <a:off x="-142613" y="234892"/>
            <a:ext cx="12449263" cy="999972"/>
            <a:chOff x="-184558" y="218114"/>
            <a:chExt cx="12449263" cy="9999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4F39C1-A2A9-41FC-BB39-6B4E4E805EC0}"/>
                </a:ext>
              </a:extLst>
            </p:cNvPr>
            <p:cNvSpPr/>
            <p:nvPr/>
          </p:nvSpPr>
          <p:spPr>
            <a:xfrm>
              <a:off x="-184558" y="218114"/>
              <a:ext cx="12449263" cy="999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B82F735-0395-4D48-BFDB-51A8BF1257D7}"/>
                </a:ext>
              </a:extLst>
            </p:cNvPr>
            <p:cNvSpPr/>
            <p:nvPr/>
          </p:nvSpPr>
          <p:spPr>
            <a:xfrm>
              <a:off x="-184558" y="286703"/>
              <a:ext cx="12449263" cy="858086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50F371-A144-44A2-89F3-5366C9D3A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8" y="65429"/>
            <a:ext cx="5287861" cy="1152657"/>
          </a:xfrm>
        </p:spPr>
        <p:txBody>
          <a:bodyPr/>
          <a:lstStyle/>
          <a:p>
            <a:r>
              <a:rPr lang="en-US" altLang="ko-KR" dirty="0">
                <a:ln w="19050">
                  <a:solidFill>
                    <a:schemeClr val="bg1"/>
                  </a:solidFill>
                </a:ln>
                <a:latin typeface="Bauhaus 93" panose="04030905020B02020C02" pitchFamily="82" charset="0"/>
              </a:rPr>
              <a:t>PIPE ROBOT</a:t>
            </a:r>
            <a:endParaRPr lang="ko-KR" altLang="en-US" dirty="0">
              <a:ln w="19050">
                <a:solidFill>
                  <a:schemeClr val="bg1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2CA9A-125C-4B64-B7A0-E95399CB0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008" y="1740304"/>
            <a:ext cx="4233643" cy="948161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팀장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권익현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이성민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정철우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최지웅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순서도: 지연 10">
            <a:extLst>
              <a:ext uri="{FF2B5EF4-FFF2-40B4-BE49-F238E27FC236}">
                <a16:creationId xmlns:a16="http://schemas.microsoft.com/office/drawing/2014/main" id="{8D373D47-0F72-445B-983F-203DBA70F5AA}"/>
              </a:ext>
            </a:extLst>
          </p:cNvPr>
          <p:cNvSpPr/>
          <p:nvPr/>
        </p:nvSpPr>
        <p:spPr>
          <a:xfrm rot="16200000">
            <a:off x="3510791" y="4072855"/>
            <a:ext cx="310393" cy="322147"/>
          </a:xfrm>
          <a:prstGeom prst="flowChartDelay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0E7DE78C-CA9C-4BA4-A5A7-69074DB3F23B}"/>
              </a:ext>
            </a:extLst>
          </p:cNvPr>
          <p:cNvSpPr/>
          <p:nvPr/>
        </p:nvSpPr>
        <p:spPr>
          <a:xfrm rot="16200000">
            <a:off x="5072543" y="4091031"/>
            <a:ext cx="310393" cy="322147"/>
          </a:xfrm>
          <a:prstGeom prst="flowChartDelay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8FD88610-8DE9-485B-B9C4-694823D45C20}"/>
              </a:ext>
            </a:extLst>
          </p:cNvPr>
          <p:cNvSpPr/>
          <p:nvPr/>
        </p:nvSpPr>
        <p:spPr>
          <a:xfrm>
            <a:off x="3595795" y="3882987"/>
            <a:ext cx="612398" cy="278519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8D1277BD-6200-4A1E-BD04-D8327CD2D4F5}"/>
              </a:ext>
            </a:extLst>
          </p:cNvPr>
          <p:cNvSpPr/>
          <p:nvPr/>
        </p:nvSpPr>
        <p:spPr>
          <a:xfrm>
            <a:off x="4693641" y="3882989"/>
            <a:ext cx="612398" cy="278519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B48C785B-7634-49AF-9D5D-721A5810D392}"/>
              </a:ext>
            </a:extLst>
          </p:cNvPr>
          <p:cNvSpPr/>
          <p:nvPr/>
        </p:nvSpPr>
        <p:spPr>
          <a:xfrm>
            <a:off x="4147936" y="3882988"/>
            <a:ext cx="612398" cy="278519"/>
          </a:xfrm>
          <a:prstGeom prst="flowChartTermina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60F377-A45A-4255-9AC9-94AEAB8E3914}"/>
              </a:ext>
            </a:extLst>
          </p:cNvPr>
          <p:cNvGrpSpPr/>
          <p:nvPr/>
        </p:nvGrpSpPr>
        <p:grpSpPr>
          <a:xfrm>
            <a:off x="3439486" y="4387442"/>
            <a:ext cx="454403" cy="2122415"/>
            <a:chOff x="3439486" y="4387442"/>
            <a:chExt cx="454403" cy="212241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463933-9A17-4DD0-9C9A-A6A6A370BDCC}"/>
                </a:ext>
              </a:extLst>
            </p:cNvPr>
            <p:cNvSpPr/>
            <p:nvPr/>
          </p:nvSpPr>
          <p:spPr>
            <a:xfrm>
              <a:off x="3439486" y="4387442"/>
              <a:ext cx="453005" cy="21224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C6C875-D3CD-4422-A322-1228471371A1}"/>
                </a:ext>
              </a:extLst>
            </p:cNvPr>
            <p:cNvSpPr/>
            <p:nvPr/>
          </p:nvSpPr>
          <p:spPr>
            <a:xfrm>
              <a:off x="3439486" y="4387442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F7C764-9B6E-4377-B064-E305E99F318B}"/>
                </a:ext>
              </a:extLst>
            </p:cNvPr>
            <p:cNvSpPr/>
            <p:nvPr/>
          </p:nvSpPr>
          <p:spPr>
            <a:xfrm>
              <a:off x="3440884" y="5856915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507D3C-3D44-4E56-994E-7D3498FCD815}"/>
              </a:ext>
            </a:extLst>
          </p:cNvPr>
          <p:cNvGrpSpPr/>
          <p:nvPr/>
        </p:nvGrpSpPr>
        <p:grpSpPr>
          <a:xfrm>
            <a:off x="5005149" y="4387442"/>
            <a:ext cx="454403" cy="2122415"/>
            <a:chOff x="3439486" y="4387442"/>
            <a:chExt cx="454403" cy="212241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2E32FD-A6C4-4C55-82A9-9C53137BB8E8}"/>
                </a:ext>
              </a:extLst>
            </p:cNvPr>
            <p:cNvSpPr/>
            <p:nvPr/>
          </p:nvSpPr>
          <p:spPr>
            <a:xfrm>
              <a:off x="3439486" y="4387442"/>
              <a:ext cx="453005" cy="21224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1E5E7-C33E-4B4B-BB39-46342E16A82A}"/>
                </a:ext>
              </a:extLst>
            </p:cNvPr>
            <p:cNvSpPr/>
            <p:nvPr/>
          </p:nvSpPr>
          <p:spPr>
            <a:xfrm>
              <a:off x="3439486" y="4387442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0B2CC3D-E922-4B0C-89E7-804001860B52}"/>
                </a:ext>
              </a:extLst>
            </p:cNvPr>
            <p:cNvSpPr/>
            <p:nvPr/>
          </p:nvSpPr>
          <p:spPr>
            <a:xfrm>
              <a:off x="3440884" y="5856915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00C22FD-3909-4468-AE3F-454CD766E526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7784982" y="3087149"/>
            <a:ext cx="1154230" cy="115586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77942AC-088C-4498-9124-4C06E0F13FB6}"/>
              </a:ext>
            </a:extLst>
          </p:cNvPr>
          <p:cNvCxnSpPr>
            <a:cxnSpLocks/>
          </p:cNvCxnSpPr>
          <p:nvPr/>
        </p:nvCxnSpPr>
        <p:spPr>
          <a:xfrm>
            <a:off x="7763212" y="4865145"/>
            <a:ext cx="1154230" cy="115586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6D6F70-0A6C-4D0E-9419-2A6463808E0E}"/>
              </a:ext>
            </a:extLst>
          </p:cNvPr>
          <p:cNvSpPr txBox="1"/>
          <p:nvPr/>
        </p:nvSpPr>
        <p:spPr>
          <a:xfrm>
            <a:off x="4591792" y="805801"/>
            <a:ext cx="2447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기구전산설계</a:t>
            </a:r>
            <a:r>
              <a:rPr lang="en-US" altLang="ko-KR" sz="1100" dirty="0"/>
              <a:t> TERM_PROJECT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2481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13411"/>
            <a:ext cx="357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b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</a:rPr>
              <a:t>asic </a:t>
            </a:r>
            <a:r>
              <a:rPr kumimoji="0" lang="en-US" altLang="ko-K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</a:rPr>
              <a:t>disign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A7836A-D088-4765-AB4A-DC284D2836E3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AD5ADD3-E33E-4467-A1E3-3CCCF55CF8A0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03443B-FDE0-46DB-970F-804270ED73BA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80A4B6-07E8-4ED1-B463-1BE3CDE4CB04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769E735B-7AB3-45A5-939A-083DDA4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53" y="11783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7BE8B-BC97-4C55-A3DA-6D75446AE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C6DC3-B8E6-4BBC-9984-4A8F6C29D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210EBB6-93FD-4D81-B92A-0317066CA8F2}"/>
              </a:ext>
            </a:extLst>
          </p:cNvPr>
          <p:cNvGrpSpPr/>
          <p:nvPr/>
        </p:nvGrpSpPr>
        <p:grpSpPr>
          <a:xfrm>
            <a:off x="2982608" y="1498350"/>
            <a:ext cx="9071642" cy="5388808"/>
            <a:chOff x="622743" y="571423"/>
            <a:chExt cx="11064772" cy="603071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643172D-24DB-4E46-AA15-27E27145C40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720885"/>
              <a:ext cx="0" cy="5881251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61771BA-2BE4-46C3-BAF1-8EEB0C49021C}"/>
                </a:ext>
              </a:extLst>
            </p:cNvPr>
            <p:cNvGrpSpPr/>
            <p:nvPr/>
          </p:nvGrpSpPr>
          <p:grpSpPr>
            <a:xfrm>
              <a:off x="622743" y="720885"/>
              <a:ext cx="5187809" cy="5775898"/>
              <a:chOff x="622743" y="720885"/>
              <a:chExt cx="5187809" cy="577589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150548E-4326-4257-AFD4-0F1D8B7B7E77}"/>
                  </a:ext>
                </a:extLst>
              </p:cNvPr>
              <p:cNvSpPr/>
              <p:nvPr/>
            </p:nvSpPr>
            <p:spPr>
              <a:xfrm>
                <a:off x="622743" y="720885"/>
                <a:ext cx="5187809" cy="211462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/>
                  <a:t>Inverse Kinematics</a:t>
                </a:r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203DBA24-34F2-4D02-B4CB-6D98D5192825}"/>
                  </a:ext>
                </a:extLst>
              </p:cNvPr>
              <p:cNvGrpSpPr/>
              <p:nvPr/>
            </p:nvGrpSpPr>
            <p:grpSpPr>
              <a:xfrm>
                <a:off x="622743" y="932347"/>
                <a:ext cx="5187801" cy="5564436"/>
                <a:chOff x="622743" y="932347"/>
                <a:chExt cx="5187801" cy="556443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2137749A-BE7F-4DF2-B3FB-212533A492BC}"/>
                    </a:ext>
                  </a:extLst>
                </p:cNvPr>
                <p:cNvSpPr/>
                <p:nvPr/>
              </p:nvSpPr>
              <p:spPr>
                <a:xfrm>
                  <a:off x="622743" y="932347"/>
                  <a:ext cx="5187801" cy="5564436"/>
                </a:xfrm>
                <a:prstGeom prst="rect">
                  <a:avLst/>
                </a:prstGeom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9F6CCFE-59A3-4A08-9858-725D9AC3B1D2}"/>
                    </a:ext>
                  </a:extLst>
                </p:cNvPr>
                <p:cNvSpPr/>
                <p:nvPr/>
              </p:nvSpPr>
              <p:spPr>
                <a:xfrm>
                  <a:off x="3533492" y="5041783"/>
                  <a:ext cx="2277052" cy="1455000"/>
                </a:xfrm>
                <a:prstGeom prst="rect">
                  <a:avLst/>
                </a:pr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E2FFB92-009E-41A1-A7BB-CD3096017293}"/>
                </a:ext>
              </a:extLst>
            </p:cNvPr>
            <p:cNvGrpSpPr/>
            <p:nvPr/>
          </p:nvGrpSpPr>
          <p:grpSpPr>
            <a:xfrm>
              <a:off x="6381448" y="1968759"/>
              <a:ext cx="5306067" cy="4528024"/>
              <a:chOff x="6381448" y="1968759"/>
              <a:chExt cx="5306067" cy="452802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FF5CCAF-D799-49F8-A99E-35FE00D49E43}"/>
                  </a:ext>
                </a:extLst>
              </p:cNvPr>
              <p:cNvSpPr/>
              <p:nvPr/>
            </p:nvSpPr>
            <p:spPr>
              <a:xfrm>
                <a:off x="6398228" y="2055303"/>
                <a:ext cx="5289287" cy="4441480"/>
              </a:xfrm>
              <a:prstGeom prst="rect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F2FB2C5-2874-4035-B352-398205684D05}"/>
                  </a:ext>
                </a:extLst>
              </p:cNvPr>
              <p:cNvSpPr/>
              <p:nvPr/>
            </p:nvSpPr>
            <p:spPr>
              <a:xfrm>
                <a:off x="6381448" y="1968759"/>
                <a:ext cx="5306065" cy="176343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/>
                  <a:t>2</a:t>
                </a:r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212009E-B92A-4CCB-B4CE-2A8C1C704CAF}"/>
                </a:ext>
              </a:extLst>
            </p:cNvPr>
            <p:cNvGrpSpPr/>
            <p:nvPr/>
          </p:nvGrpSpPr>
          <p:grpSpPr>
            <a:xfrm>
              <a:off x="6398226" y="571423"/>
              <a:ext cx="5289289" cy="1278005"/>
              <a:chOff x="6398226" y="571423"/>
              <a:chExt cx="5289289" cy="1278005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181DBE8-9499-4652-A630-875F41F68FB2}"/>
                  </a:ext>
                </a:extLst>
              </p:cNvPr>
              <p:cNvSpPr/>
              <p:nvPr/>
            </p:nvSpPr>
            <p:spPr>
              <a:xfrm>
                <a:off x="6398228" y="720885"/>
                <a:ext cx="5289287" cy="1128543"/>
              </a:xfrm>
              <a:prstGeom prst="rect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5F9D8D3-0AFF-408A-8763-93EE11C2B8EC}"/>
                  </a:ext>
                </a:extLst>
              </p:cNvPr>
              <p:cNvSpPr/>
              <p:nvPr/>
            </p:nvSpPr>
            <p:spPr>
              <a:xfrm>
                <a:off x="6398226" y="571423"/>
                <a:ext cx="5289287" cy="176342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/>
                  <a:t>1</a:t>
                </a:r>
                <a:endParaRPr lang="ko-KR" altLang="en-US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5B8D8B-55B6-4EBD-B1B6-D8DFB385ED8E}"/>
              </a:ext>
            </a:extLst>
          </p:cNvPr>
          <p:cNvSpPr txBox="1"/>
          <p:nvPr/>
        </p:nvSpPr>
        <p:spPr>
          <a:xfrm>
            <a:off x="110131" y="4842182"/>
            <a:ext cx="5891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B(a1,b1) = (c1*cos(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a), c1*sin(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a))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C(a2,b2) = (a1 + c2*cos(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α),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b1 + c2*sin(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α))</a:t>
            </a:r>
            <a:b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D(a3,b3) = (a2 + c3*cos(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β),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b2 + c3*sin(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β))</a:t>
            </a:r>
          </a:p>
        </p:txBody>
      </p:sp>
    </p:spTree>
    <p:extLst>
      <p:ext uri="{BB962C8B-B14F-4D97-AF65-F5344CB8AC3E}">
        <p14:creationId xmlns:p14="http://schemas.microsoft.com/office/powerpoint/2010/main" val="89497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13411"/>
            <a:ext cx="357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b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</a:rPr>
              <a:t>asic </a:t>
            </a:r>
            <a:r>
              <a:rPr kumimoji="0" lang="en-US" altLang="ko-K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</a:rPr>
              <a:t>disign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A7836A-D088-4765-AB4A-DC284D2836E3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AD5ADD3-E33E-4467-A1E3-3CCCF55CF8A0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03443B-FDE0-46DB-970F-804270ED73BA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80A4B6-07E8-4ED1-B463-1BE3CDE4CB04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769E735B-7AB3-45A5-939A-083DDA4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53" y="11783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7BE8B-BC97-4C55-A3DA-6D75446AE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C6DC3-B8E6-4BBC-9984-4A8F6C29D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4F0313-C666-4112-8C19-DD3DA2F56BA4}"/>
              </a:ext>
            </a:extLst>
          </p:cNvPr>
          <p:cNvSpPr/>
          <p:nvPr/>
        </p:nvSpPr>
        <p:spPr>
          <a:xfrm>
            <a:off x="1552135" y="4992320"/>
            <a:ext cx="7385956" cy="3636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B8D8B-55B6-4EBD-B1B6-D8DFB385ED8E}"/>
              </a:ext>
            </a:extLst>
          </p:cNvPr>
          <p:cNvSpPr txBox="1"/>
          <p:nvPr/>
        </p:nvSpPr>
        <p:spPr>
          <a:xfrm>
            <a:off x="1531739" y="3567761"/>
            <a:ext cx="9446985" cy="1803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a3 = c1*cos(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a) + c2*cos(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α) +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c3*cos(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β)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Symbol" panose="05050102010706020507" pitchFamily="18" charset="2"/>
              <a:buChar char="Þ"/>
            </a:pPr>
            <a:r>
              <a:rPr lang="es-E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c1*cos(Θ_a) + c2*cos(α) + c3*(cos(α)cos(Θ_b)+sin(α)sin(Θ_b))</a:t>
            </a:r>
          </a:p>
          <a:p>
            <a:pPr marL="285750" indent="-285750" algn="just" fontAlgn="base">
              <a:lnSpc>
                <a:spcPct val="160000"/>
              </a:lnSpc>
              <a:buFont typeface="Symbol" panose="05050102010706020507" pitchFamily="18" charset="2"/>
              <a:buChar char="Þ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c1*cos(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α+Θ_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b) + c2*cos(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α) +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c3*(cos(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α)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b)+sin(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α)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sin(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b))</a:t>
            </a:r>
          </a:p>
          <a:p>
            <a:pPr marL="285750" indent="-285750" algn="just" fontAlgn="base">
              <a:lnSpc>
                <a:spcPct val="160000"/>
              </a:lnSpc>
              <a:buFont typeface="Symbol" panose="05050102010706020507" pitchFamily="18" charset="2"/>
              <a:buChar char="Þ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c2*cos(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α) + (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c1+c3)*cos(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α)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b) - (c1-c3)*sin(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α)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sin(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974CF-6297-429A-AC8E-697B9C9FC2F5}"/>
              </a:ext>
            </a:extLst>
          </p:cNvPr>
          <p:cNvSpPr txBox="1"/>
          <p:nvPr/>
        </p:nvSpPr>
        <p:spPr>
          <a:xfrm>
            <a:off x="5487262" y="5505003"/>
            <a:ext cx="6109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32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 : </a:t>
            </a: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도출 가능</a:t>
            </a:r>
            <a:endParaRPr lang="en-US" altLang="ko-KR" sz="32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l-GR" altLang="ko-KR" sz="32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a = </a:t>
            </a:r>
            <a:r>
              <a:rPr lang="el-GR" altLang="ko-KR" sz="32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 + </a:t>
            </a:r>
            <a:r>
              <a:rPr lang="el-GR" altLang="ko-KR" sz="32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</a:t>
            </a: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: </a:t>
            </a: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도출 가능</a:t>
            </a:r>
            <a:endParaRPr lang="ko-KR" altLang="en-US" sz="3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EF8C40-8FF1-4631-8A5F-9F1E3C134510}"/>
              </a:ext>
            </a:extLst>
          </p:cNvPr>
          <p:cNvSpPr txBox="1"/>
          <p:nvPr/>
        </p:nvSpPr>
        <p:spPr>
          <a:xfrm>
            <a:off x="1561558" y="1953839"/>
            <a:ext cx="5891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B(a1,b1) = (c1*cos(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a), c1*sin(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Θ_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a))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C(a2,b2) = (a1 + c2*cos(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α),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b1 + c2*sin(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α))</a:t>
            </a:r>
            <a:b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D(a3,b3) = (a2 + c3*cos(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β),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b2 + c3*sin(</a:t>
            </a:r>
            <a:r>
              <a:rPr lang="el-GR" altLang="ko-KR" sz="1800" kern="0" spc="0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β))</a:t>
            </a:r>
          </a:p>
        </p:txBody>
      </p:sp>
    </p:spTree>
    <p:extLst>
      <p:ext uri="{BB962C8B-B14F-4D97-AF65-F5344CB8AC3E}">
        <p14:creationId xmlns:p14="http://schemas.microsoft.com/office/powerpoint/2010/main" val="2773618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21957"/>
            <a:ext cx="3579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solidFill>
                  <a:schemeClr val="bg1"/>
                </a:solidFill>
                <a:latin typeface="Copperplate Gothic Light" panose="020E0507020206020404" pitchFamily="34" charset="0"/>
                <a:ea typeface="inherit"/>
              </a:rPr>
              <a:t>p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art-specific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function</a:t>
            </a: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34597D-7962-485D-A2E7-C7722BB10007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7F1BEB-C12F-4552-BD03-5BF34A05E22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BEED98-4C0A-48B8-9C03-7E8C0C34ADA5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60FB8B-51F5-4EDF-A65C-00BE66A8B3E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8969E01-BC45-4AA3-8FC8-403A779BBBF9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body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DA136F-3ACE-4B22-BCC6-396B6ACC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3" y="1704266"/>
            <a:ext cx="5024893" cy="4423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DD8676B-E79F-44C3-B801-5DC497637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72" y="1704266"/>
            <a:ext cx="5382167" cy="44236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A7836A-D088-4765-AB4A-DC284D2836E3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AD5ADD3-E33E-4467-A1E3-3CCCF55CF8A0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03443B-FDE0-46DB-970F-804270ED73BA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80A4B6-07E8-4ED1-B463-1BE3CDE4CB04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62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21957"/>
            <a:ext cx="3579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solidFill>
                  <a:schemeClr val="bg1"/>
                </a:solidFill>
                <a:latin typeface="Copperplate Gothic Light" panose="020E0507020206020404" pitchFamily="34" charset="0"/>
                <a:ea typeface="inherit"/>
              </a:rPr>
              <a:t>p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art-specific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function</a:t>
            </a: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34597D-7962-485D-A2E7-C7722BB10007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7F1BEB-C12F-4552-BD03-5BF34A05E22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BEED98-4C0A-48B8-9C03-7E8C0C34ADA5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60FB8B-51F5-4EDF-A65C-00BE66A8B3E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8969E01-BC45-4AA3-8FC8-403A779BBBF9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body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578546-4AA6-4E4D-8D61-7BC6136ED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83" y="1859977"/>
            <a:ext cx="3106266" cy="4492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96839B-5CB1-4DDD-8DE6-CF2BBBFB7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077" y="1873041"/>
            <a:ext cx="3106266" cy="4493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23728B8-0257-4EDE-BEB3-B3B262A3875C}"/>
              </a:ext>
            </a:extLst>
          </p:cNvPr>
          <p:cNvSpPr/>
          <p:nvPr/>
        </p:nvSpPr>
        <p:spPr>
          <a:xfrm>
            <a:off x="6144426" y="2384278"/>
            <a:ext cx="783708" cy="7837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E9CB253-B428-4B9F-BE74-E270F2BA0284}"/>
              </a:ext>
            </a:extLst>
          </p:cNvPr>
          <p:cNvSpPr/>
          <p:nvPr/>
        </p:nvSpPr>
        <p:spPr>
          <a:xfrm>
            <a:off x="9501502" y="2391399"/>
            <a:ext cx="783708" cy="7837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4315DF-D314-45C9-9C30-BC7B48C882B4}"/>
              </a:ext>
            </a:extLst>
          </p:cNvPr>
          <p:cNvSpPr txBox="1"/>
          <p:nvPr/>
        </p:nvSpPr>
        <p:spPr>
          <a:xfrm>
            <a:off x="1430145" y="1812153"/>
            <a:ext cx="356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Function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회전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D58A989-149E-48A5-81E8-42ECF0DF19D9}"/>
              </a:ext>
            </a:extLst>
          </p:cNvPr>
          <p:cNvSpPr/>
          <p:nvPr/>
        </p:nvSpPr>
        <p:spPr>
          <a:xfrm>
            <a:off x="6091727" y="4946597"/>
            <a:ext cx="783708" cy="7837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E32E021-F67D-4A11-AD8D-CFF5C1961847}"/>
              </a:ext>
            </a:extLst>
          </p:cNvPr>
          <p:cNvSpPr/>
          <p:nvPr/>
        </p:nvSpPr>
        <p:spPr>
          <a:xfrm>
            <a:off x="9542808" y="4919535"/>
            <a:ext cx="783708" cy="7837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DA745C-19AB-4760-AD15-0885EBCFFDBD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D6DF48A-E280-46DC-8E33-1A588069B0D6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6C7852A-96E7-4058-A77E-B126A49E1B6B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0CF24D9-E0F7-4963-8DA0-6814D1E9FF3F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00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AC8F60-2079-43E3-9B91-920FC4CEA1DB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2BCB7B5-402D-4966-8B35-B0CA39064684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02E79E0-0FC3-4EA6-9ED4-BABDECD4BA08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A5620B3-00C4-4DA5-8100-2906025E2F45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21957"/>
            <a:ext cx="3579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solidFill>
                  <a:schemeClr val="bg1"/>
                </a:solidFill>
                <a:latin typeface="Copperplate Gothic Light" panose="020E0507020206020404" pitchFamily="34" charset="0"/>
                <a:ea typeface="inherit"/>
              </a:rPr>
              <a:t>p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art-specific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function</a:t>
            </a: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34597D-7962-485D-A2E7-C7722BB10007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7F1BEB-C12F-4552-BD03-5BF34A05E22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BEED98-4C0A-48B8-9C03-7E8C0C34ADA5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60FB8B-51F5-4EDF-A65C-00BE66A8B3E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8969E01-BC45-4AA3-8FC8-403A779BBBF9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wheel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E18DCE-2275-4588-91C8-E99EC4884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5" y="2020846"/>
            <a:ext cx="5823076" cy="3044401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708555-47E3-40FE-975D-4F564D7D3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02" y="2017535"/>
            <a:ext cx="5823076" cy="3047712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CEA3E-A9BF-46B0-B301-EA0361F0D420}"/>
              </a:ext>
            </a:extLst>
          </p:cNvPr>
          <p:cNvSpPr txBox="1"/>
          <p:nvPr/>
        </p:nvSpPr>
        <p:spPr>
          <a:xfrm>
            <a:off x="305115" y="5640067"/>
            <a:ext cx="8753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바퀴축을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움직임으로써 파이프를 기준으로 회전할 수 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단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4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개의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바퀴축이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같은 각도만큼 움직여야 한다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그렇지 않으면 경로가 꼬여버린다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.)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BEDA6C06-D8F5-464A-92DC-827844AA29C2}"/>
              </a:ext>
            </a:extLst>
          </p:cNvPr>
          <p:cNvSpPr/>
          <p:nvPr/>
        </p:nvSpPr>
        <p:spPr>
          <a:xfrm flipV="1">
            <a:off x="1871530" y="2665498"/>
            <a:ext cx="2322951" cy="359913"/>
          </a:xfrm>
          <a:prstGeom prst="curvedDownArrow">
            <a:avLst>
              <a:gd name="adj1" fmla="val 51229"/>
              <a:gd name="adj2" fmla="val 110272"/>
              <a:gd name="adj3" fmla="val 3843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아래로 구부러짐 38">
            <a:extLst>
              <a:ext uri="{FF2B5EF4-FFF2-40B4-BE49-F238E27FC236}">
                <a16:creationId xmlns:a16="http://schemas.microsoft.com/office/drawing/2014/main" id="{0E71C02C-C357-42BF-82D6-605D04A22C4F}"/>
              </a:ext>
            </a:extLst>
          </p:cNvPr>
          <p:cNvSpPr/>
          <p:nvPr/>
        </p:nvSpPr>
        <p:spPr>
          <a:xfrm flipH="1" flipV="1">
            <a:off x="1837346" y="2935492"/>
            <a:ext cx="2247857" cy="359913"/>
          </a:xfrm>
          <a:prstGeom prst="curvedDownArrow">
            <a:avLst>
              <a:gd name="adj1" fmla="val 51229"/>
              <a:gd name="adj2" fmla="val 110272"/>
              <a:gd name="adj3" fmla="val 3843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35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21957"/>
            <a:ext cx="3579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solidFill>
                  <a:schemeClr val="bg1"/>
                </a:solidFill>
                <a:latin typeface="Copperplate Gothic Light" panose="020E0507020206020404" pitchFamily="34" charset="0"/>
                <a:ea typeface="inherit"/>
              </a:rPr>
              <a:t>p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art-specific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function</a:t>
            </a: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34597D-7962-485D-A2E7-C7722BB10007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7F1BEB-C12F-4552-BD03-5BF34A05E22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BEED98-4C0A-48B8-9C03-7E8C0C34ADA5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60FB8B-51F5-4EDF-A65C-00BE66A8B3E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8969E01-BC45-4AA3-8FC8-403A779BBBF9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body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578546-4AA6-4E4D-8D61-7BC6136ED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83" y="1859977"/>
            <a:ext cx="3106266" cy="4492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96839B-5CB1-4DDD-8DE6-CF2BBBFB7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077" y="1873041"/>
            <a:ext cx="3106266" cy="4493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23728B8-0257-4EDE-BEB3-B3B262A3875C}"/>
              </a:ext>
            </a:extLst>
          </p:cNvPr>
          <p:cNvSpPr/>
          <p:nvPr/>
        </p:nvSpPr>
        <p:spPr>
          <a:xfrm>
            <a:off x="6144426" y="2384278"/>
            <a:ext cx="783708" cy="78370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E9CB253-B428-4B9F-BE74-E270F2BA0284}"/>
              </a:ext>
            </a:extLst>
          </p:cNvPr>
          <p:cNvSpPr/>
          <p:nvPr/>
        </p:nvSpPr>
        <p:spPr>
          <a:xfrm>
            <a:off x="9501502" y="2391399"/>
            <a:ext cx="783708" cy="78370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450FA85-324E-4B3D-BD95-7EB231EB1BB7}"/>
              </a:ext>
            </a:extLst>
          </p:cNvPr>
          <p:cNvSpPr/>
          <p:nvPr/>
        </p:nvSpPr>
        <p:spPr>
          <a:xfrm>
            <a:off x="6929216" y="3698909"/>
            <a:ext cx="783708" cy="78370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7D2DC50-A5E7-45D6-9426-84C6FA8D965A}"/>
              </a:ext>
            </a:extLst>
          </p:cNvPr>
          <p:cNvSpPr/>
          <p:nvPr/>
        </p:nvSpPr>
        <p:spPr>
          <a:xfrm>
            <a:off x="6143001" y="5023507"/>
            <a:ext cx="783708" cy="78370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8974EEB-C0FD-4677-A655-FA3437CD5CDF}"/>
              </a:ext>
            </a:extLst>
          </p:cNvPr>
          <p:cNvSpPr/>
          <p:nvPr/>
        </p:nvSpPr>
        <p:spPr>
          <a:xfrm>
            <a:off x="10029919" y="3671846"/>
            <a:ext cx="783708" cy="78370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6DD01B1-0DF1-47AD-AE0F-26FD14A1B4CE}"/>
              </a:ext>
            </a:extLst>
          </p:cNvPr>
          <p:cNvSpPr/>
          <p:nvPr/>
        </p:nvSpPr>
        <p:spPr>
          <a:xfrm>
            <a:off x="9551352" y="4919532"/>
            <a:ext cx="783708" cy="78370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E33E90-B97E-4DBD-AECE-AD3DD5AD65CA}"/>
              </a:ext>
            </a:extLst>
          </p:cNvPr>
          <p:cNvSpPr txBox="1"/>
          <p:nvPr/>
        </p:nvSpPr>
        <p:spPr>
          <a:xfrm>
            <a:off x="1430145" y="1812153"/>
            <a:ext cx="356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Function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확장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1BB878F-5BD8-4D7A-BCAC-7FD9DD0B2336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CB55DB2-DAE6-46E5-A209-BBEAD0402AF2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1B14E6C-F29B-4F21-BCE8-1DD712CF4D2A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8B65913-91AE-4D76-952F-BA9BAA03EBE6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0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21957"/>
            <a:ext cx="3579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solidFill>
                  <a:schemeClr val="bg1"/>
                </a:solidFill>
                <a:latin typeface="Copperplate Gothic Light" panose="020E0507020206020404" pitchFamily="34" charset="0"/>
                <a:ea typeface="inherit"/>
              </a:rPr>
              <a:t>p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art-specific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function</a:t>
            </a: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34597D-7962-485D-A2E7-C7722BB10007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7F1BEB-C12F-4552-BD03-5BF34A05E22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BEED98-4C0A-48B8-9C03-7E8C0C34ADA5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60FB8B-51F5-4EDF-A65C-00BE66A8B3E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8969E01-BC45-4AA3-8FC8-403A779BBBF9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body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4AA178-C9F8-48BF-B32D-285A334D3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98" y="1670716"/>
            <a:ext cx="3493586" cy="24977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B6572A-00A5-4C0A-AC59-13E4B5EF2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05" y="4259272"/>
            <a:ext cx="4475849" cy="25079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BC2C94-FE4A-4C05-B743-6C2D316B0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70" y="1483477"/>
            <a:ext cx="4599786" cy="28241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606646-C650-45E3-96B6-1B01270DD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26" y="4265597"/>
            <a:ext cx="4305393" cy="2476854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FB8309B-FAF7-4AE2-B9EC-7DCF8331EFDD}"/>
              </a:ext>
            </a:extLst>
          </p:cNvPr>
          <p:cNvSpPr/>
          <p:nvPr/>
        </p:nvSpPr>
        <p:spPr>
          <a:xfrm>
            <a:off x="5367135" y="2631714"/>
            <a:ext cx="1255037" cy="621654"/>
          </a:xfrm>
          <a:prstGeom prst="rightArrow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6D49F6F2-C25A-46BF-A4C9-1B176DE49BA0}"/>
              </a:ext>
            </a:extLst>
          </p:cNvPr>
          <p:cNvSpPr/>
          <p:nvPr/>
        </p:nvSpPr>
        <p:spPr>
          <a:xfrm>
            <a:off x="5367134" y="5235652"/>
            <a:ext cx="1255037" cy="621654"/>
          </a:xfrm>
          <a:prstGeom prst="rightArrow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0D8E543-687F-4240-9B03-E28D78D6F96F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53119EC-26E1-465E-85C2-8BC34697EFB5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2A7097D-66F8-4E87-B57B-14342249AE4D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3AD2F3B-A13E-453C-AC31-5B9F7C690C8B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717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21957"/>
            <a:ext cx="3579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solidFill>
                  <a:schemeClr val="bg1"/>
                </a:solidFill>
                <a:latin typeface="Copperplate Gothic Light" panose="020E0507020206020404" pitchFamily="34" charset="0"/>
                <a:ea typeface="inherit"/>
              </a:rPr>
              <a:t>p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art-specific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function</a:t>
            </a: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34597D-7962-485D-A2E7-C7722BB10007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7F1BEB-C12F-4552-BD03-5BF34A05E22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BEED98-4C0A-48B8-9C03-7E8C0C34ADA5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60FB8B-51F5-4EDF-A65C-00BE66A8B3E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8969E01-BC45-4AA3-8FC8-403A779BBBF9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arm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E07202-688C-46B1-8F0C-B085D132D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060" y="1714768"/>
            <a:ext cx="6108186" cy="2637707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CD0B7C-77E5-4E23-9136-2AB9BA95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060" y="4533599"/>
            <a:ext cx="6108186" cy="2124547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8F366-9DA8-4431-96C4-DF792B261699}"/>
              </a:ext>
            </a:extLst>
          </p:cNvPr>
          <p:cNvSpPr txBox="1"/>
          <p:nvPr/>
        </p:nvSpPr>
        <p:spPr>
          <a:xfrm>
            <a:off x="192040" y="2366905"/>
            <a:ext cx="5093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유니버셜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조인트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(universal joint)</a:t>
            </a:r>
          </a:p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두 축이 나란하지 않거나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피구동체가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유동적인 경우에 사용되는 동력전달장치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8460981-1B08-477E-903A-5994912109F4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67B0C31-3422-4B14-B2C8-A643979E0150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62C873-E53F-47F6-AED4-D94E6D0AE79F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9BC3A08-8D96-4A6B-97C6-97EDE51B4D98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SketchyPhysics - Making Universal Joint 유니버설 만들기 - YouTube">
            <a:extLst>
              <a:ext uri="{FF2B5EF4-FFF2-40B4-BE49-F238E27FC236}">
                <a16:creationId xmlns:a16="http://schemas.microsoft.com/office/drawing/2014/main" id="{3268A5A2-5A03-44D1-ABB6-4E1EF50F8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18" y="2270625"/>
            <a:ext cx="6707532" cy="377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2C69ADD-596A-461F-9DCD-25B55AD0E256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8207CFA-9AEF-429B-A071-C273F7F201C9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906934-A2F2-49A2-B0FE-F64873E07921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22E84E-AE2C-41A7-9FA8-B4E04B363C31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21957"/>
            <a:ext cx="3579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solidFill>
                  <a:schemeClr val="bg1"/>
                </a:solidFill>
                <a:latin typeface="Copperplate Gothic Light" panose="020E0507020206020404" pitchFamily="34" charset="0"/>
                <a:ea typeface="inherit"/>
              </a:rPr>
              <a:t>p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art-specific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function</a:t>
            </a: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34597D-7962-485D-A2E7-C7722BB10007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7F1BEB-C12F-4552-BD03-5BF34A05E22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BEED98-4C0A-48B8-9C03-7E8C0C34ADA5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60FB8B-51F5-4EDF-A65C-00BE66A8B3E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8969E01-BC45-4AA3-8FC8-403A779BBBF9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arm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97F0BC-1D58-4576-BA3D-040250A96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1" y="2194843"/>
            <a:ext cx="5602659" cy="3441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01B83D-E82E-4538-8868-A748CA94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18" y="2194843"/>
            <a:ext cx="5628330" cy="34410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BAFED3D-F66C-4E77-87C8-31EB3EC99A24}"/>
              </a:ext>
            </a:extLst>
          </p:cNvPr>
          <p:cNvCxnSpPr>
            <a:cxnSpLocks/>
          </p:cNvCxnSpPr>
          <p:nvPr/>
        </p:nvCxnSpPr>
        <p:spPr>
          <a:xfrm flipV="1">
            <a:off x="504236" y="2317854"/>
            <a:ext cx="0" cy="3125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D1D2D48-E0E2-4667-B145-FF87B075BFE4}"/>
              </a:ext>
            </a:extLst>
          </p:cNvPr>
          <p:cNvCxnSpPr>
            <a:cxnSpLocks/>
          </p:cNvCxnSpPr>
          <p:nvPr/>
        </p:nvCxnSpPr>
        <p:spPr>
          <a:xfrm flipV="1">
            <a:off x="504236" y="5443671"/>
            <a:ext cx="4924944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F84527-DDD9-43A3-BC27-9C872785CC41}"/>
              </a:ext>
            </a:extLst>
          </p:cNvPr>
          <p:cNvSpPr txBox="1"/>
          <p:nvPr/>
        </p:nvSpPr>
        <p:spPr>
          <a:xfrm>
            <a:off x="591606" y="2218704"/>
            <a:ext cx="30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Z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B8C394-44BE-4EA0-A932-FA843F54780F}"/>
              </a:ext>
            </a:extLst>
          </p:cNvPr>
          <p:cNvSpPr txBox="1"/>
          <p:nvPr/>
        </p:nvSpPr>
        <p:spPr>
          <a:xfrm>
            <a:off x="5438969" y="5259005"/>
            <a:ext cx="30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X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39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9618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21957"/>
            <a:ext cx="3579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solidFill>
                  <a:schemeClr val="bg1"/>
                </a:solidFill>
                <a:latin typeface="Copperplate Gothic Light" panose="020E0507020206020404" pitchFamily="34" charset="0"/>
                <a:ea typeface="inherit"/>
              </a:rPr>
              <a:t>p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art-specific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  <a:ea typeface="inherit"/>
              </a:rPr>
              <a:t>function</a:t>
            </a:r>
            <a:endParaRPr kumimoji="0" lang="ko-KR" altLang="ko-KR" sz="2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34597D-7962-485D-A2E7-C7722BB10007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7F1BEB-C12F-4552-BD03-5BF34A05E22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BEED98-4C0A-48B8-9C03-7E8C0C34ADA5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60FB8B-51F5-4EDF-A65C-00BE66A8B3E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8969E01-BC45-4AA3-8FC8-403A779BBBF9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arm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9B7039-0A17-4410-958B-409CA359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49747" y="2087084"/>
            <a:ext cx="3879478" cy="3831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F32395-C8DC-4069-81CF-24F1811F1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41" y="2078538"/>
            <a:ext cx="4407543" cy="38394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BAFED3D-F66C-4E77-87C8-31EB3EC99A24}"/>
              </a:ext>
            </a:extLst>
          </p:cNvPr>
          <p:cNvCxnSpPr>
            <a:cxnSpLocks/>
          </p:cNvCxnSpPr>
          <p:nvPr/>
        </p:nvCxnSpPr>
        <p:spPr>
          <a:xfrm flipH="1" flipV="1">
            <a:off x="1616561" y="2281727"/>
            <a:ext cx="655" cy="3400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F84527-DDD9-43A3-BC27-9C872785CC41}"/>
              </a:ext>
            </a:extLst>
          </p:cNvPr>
          <p:cNvSpPr txBox="1"/>
          <p:nvPr/>
        </p:nvSpPr>
        <p:spPr>
          <a:xfrm>
            <a:off x="1673824" y="2133187"/>
            <a:ext cx="30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Y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D1D2D48-E0E2-4667-B145-FF87B075BFE4}"/>
              </a:ext>
            </a:extLst>
          </p:cNvPr>
          <p:cNvCxnSpPr>
            <a:cxnSpLocks/>
          </p:cNvCxnSpPr>
          <p:nvPr/>
        </p:nvCxnSpPr>
        <p:spPr>
          <a:xfrm>
            <a:off x="1616561" y="5684318"/>
            <a:ext cx="3329769" cy="7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0B8C394-44BE-4EA0-A932-FA843F54780F}"/>
              </a:ext>
            </a:extLst>
          </p:cNvPr>
          <p:cNvSpPr txBox="1"/>
          <p:nvPr/>
        </p:nvSpPr>
        <p:spPr>
          <a:xfrm>
            <a:off x="4802797" y="5227780"/>
            <a:ext cx="30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X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32A2417-96B4-42FE-B13B-77DF0F423270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B23260A-589F-49A5-BF1A-6FE547D8DC69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0B47CB9-30BC-4C58-8F43-F0E1F1B66786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114A2F0-8EE7-4A68-9C11-0BCCA6384271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173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8701DF9C-C7A7-45E7-9EEF-07F149B4D980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159705A-1680-47A9-9055-8847D82E5C8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43C462-90B9-49ED-8182-1B7702C1B755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8307EC-0766-4146-B4C1-7042B85351E3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A97D59-E359-47A8-B7C3-59FF509C0A57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5A87DDC-A975-4F72-B368-E5A082C7C4AE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5F328CB-E3FB-4184-BEA4-89E257225DA8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696AFE-A997-45A4-8853-BAF16CA47464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EA59F3-36BD-4466-BB5C-62E7A468CFE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8AE565C-C4D0-479F-AE74-568FDCE67C3C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CDF4A3-90C2-4F3D-98B0-05CB4ED88316}"/>
              </a:ext>
            </a:extLst>
          </p:cNvPr>
          <p:cNvSpPr txBox="1"/>
          <p:nvPr/>
        </p:nvSpPr>
        <p:spPr>
          <a:xfrm>
            <a:off x="1060733" y="628921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review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5131D53-9C39-426C-B60D-CBF665C3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097" y="2078614"/>
            <a:ext cx="5780257" cy="3244804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1AE5DAB-3CB9-42AC-955F-14FE8312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1" y="2091507"/>
            <a:ext cx="6000918" cy="3231911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485799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1060733" y="628921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motion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6835B2-21FF-4043-B6E0-46E9BB3EAA5D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60A781-A3A1-4760-B06E-2C17FE8E107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45ACBC-70F5-4F51-94C3-6C5E63DB142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98DFA9B-05A0-482F-8784-B27BB62C9649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4EA2644-67DE-4436-BC9C-B52DB8CA463E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skip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E0C297-C601-489D-B7C6-E6B7327DB563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71D7A6-445D-4534-B625-1351653E80EF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28ABE73-C774-4A76-9ED4-8B8E3E63D88D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000CA6E-E12B-449D-871D-4E71132E30E0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42B7BF-6F75-4E1D-8A49-EDF5AF9E8495}"/>
              </a:ext>
            </a:extLst>
          </p:cNvPr>
          <p:cNvSpPr/>
          <p:nvPr/>
        </p:nvSpPr>
        <p:spPr>
          <a:xfrm>
            <a:off x="423906" y="3608061"/>
            <a:ext cx="4616530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5C5D441-DEAE-44D3-B551-A0AF91A01B36}"/>
              </a:ext>
            </a:extLst>
          </p:cNvPr>
          <p:cNvGrpSpPr/>
          <p:nvPr/>
        </p:nvGrpSpPr>
        <p:grpSpPr>
          <a:xfrm>
            <a:off x="1005919" y="2821935"/>
            <a:ext cx="1759977" cy="2441958"/>
            <a:chOff x="3439486" y="3882987"/>
            <a:chExt cx="2020066" cy="2626870"/>
          </a:xfrm>
        </p:grpSpPr>
        <p:sp>
          <p:nvSpPr>
            <p:cNvPr id="43" name="순서도: 지연 42">
              <a:extLst>
                <a:ext uri="{FF2B5EF4-FFF2-40B4-BE49-F238E27FC236}">
                  <a16:creationId xmlns:a16="http://schemas.microsoft.com/office/drawing/2014/main" id="{AA10A882-54AD-4A3A-A282-6046BC532430}"/>
                </a:ext>
              </a:extLst>
            </p:cNvPr>
            <p:cNvSpPr/>
            <p:nvPr/>
          </p:nvSpPr>
          <p:spPr>
            <a:xfrm rot="16200000">
              <a:off x="3510791" y="4072855"/>
              <a:ext cx="310393" cy="322147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순서도: 지연 43">
              <a:extLst>
                <a:ext uri="{FF2B5EF4-FFF2-40B4-BE49-F238E27FC236}">
                  <a16:creationId xmlns:a16="http://schemas.microsoft.com/office/drawing/2014/main" id="{E854ABB1-F225-4BE4-9FC4-CDD70CB06274}"/>
                </a:ext>
              </a:extLst>
            </p:cNvPr>
            <p:cNvSpPr/>
            <p:nvPr/>
          </p:nvSpPr>
          <p:spPr>
            <a:xfrm rot="16200000">
              <a:off x="5072543" y="4091031"/>
              <a:ext cx="310393" cy="322147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수행의 시작/종료 44">
              <a:extLst>
                <a:ext uri="{FF2B5EF4-FFF2-40B4-BE49-F238E27FC236}">
                  <a16:creationId xmlns:a16="http://schemas.microsoft.com/office/drawing/2014/main" id="{FD9AD9FD-9642-4B8C-B47D-1EC639279A57}"/>
                </a:ext>
              </a:extLst>
            </p:cNvPr>
            <p:cNvSpPr/>
            <p:nvPr/>
          </p:nvSpPr>
          <p:spPr>
            <a:xfrm>
              <a:off x="3595795" y="3882987"/>
              <a:ext cx="612398" cy="27851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순서도: 수행의 시작/종료 45">
              <a:extLst>
                <a:ext uri="{FF2B5EF4-FFF2-40B4-BE49-F238E27FC236}">
                  <a16:creationId xmlns:a16="http://schemas.microsoft.com/office/drawing/2014/main" id="{07477B79-0407-4F44-87E8-87A2198E2AB9}"/>
                </a:ext>
              </a:extLst>
            </p:cNvPr>
            <p:cNvSpPr/>
            <p:nvPr/>
          </p:nvSpPr>
          <p:spPr>
            <a:xfrm>
              <a:off x="4693641" y="3882989"/>
              <a:ext cx="612398" cy="27851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순서도: 수행의 시작/종료 46">
              <a:extLst>
                <a:ext uri="{FF2B5EF4-FFF2-40B4-BE49-F238E27FC236}">
                  <a16:creationId xmlns:a16="http://schemas.microsoft.com/office/drawing/2014/main" id="{9815A0A8-748C-4C2F-8A84-62A20BC3AAC9}"/>
                </a:ext>
              </a:extLst>
            </p:cNvPr>
            <p:cNvSpPr/>
            <p:nvPr/>
          </p:nvSpPr>
          <p:spPr>
            <a:xfrm>
              <a:off x="4147936" y="3882988"/>
              <a:ext cx="612398" cy="278519"/>
            </a:xfrm>
            <a:prstGeom prst="flowChartTermina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850770E-8BAD-43BC-8A3F-483473141BB7}"/>
                </a:ext>
              </a:extLst>
            </p:cNvPr>
            <p:cNvGrpSpPr/>
            <p:nvPr/>
          </p:nvGrpSpPr>
          <p:grpSpPr>
            <a:xfrm>
              <a:off x="3439486" y="4387442"/>
              <a:ext cx="454403" cy="2122415"/>
              <a:chOff x="3439486" y="4387442"/>
              <a:chExt cx="454403" cy="212241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13371BE-FA40-4B4E-A4B3-B209A91F26BF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212241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8E939C4-AA61-4F95-AFBB-C80D51667E71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A1EEC8B-2297-4AAA-A208-E605EF90AF73}"/>
                  </a:ext>
                </a:extLst>
              </p:cNvPr>
              <p:cNvSpPr/>
              <p:nvPr/>
            </p:nvSpPr>
            <p:spPr>
              <a:xfrm>
                <a:off x="3440884" y="5856915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6207652-DAEA-4F48-BEAE-2444E1CFC827}"/>
                </a:ext>
              </a:extLst>
            </p:cNvPr>
            <p:cNvGrpSpPr/>
            <p:nvPr/>
          </p:nvGrpSpPr>
          <p:grpSpPr>
            <a:xfrm>
              <a:off x="5005149" y="4387442"/>
              <a:ext cx="454403" cy="2122415"/>
              <a:chOff x="3439486" y="4387442"/>
              <a:chExt cx="454403" cy="212241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F3CAB1D-83DD-464B-BB3B-A4BFD9F343B0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212241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54DCA5F-6F91-4563-BB4A-C0AF4DF9C303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41422B-26C7-4113-B08D-1ADC533BECA3}"/>
                  </a:ext>
                </a:extLst>
              </p:cNvPr>
              <p:cNvSpPr/>
              <p:nvPr/>
            </p:nvSpPr>
            <p:spPr>
              <a:xfrm>
                <a:off x="3440884" y="5856915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DE18575-8D30-4956-A6A1-24C7F40D1C92}"/>
              </a:ext>
            </a:extLst>
          </p:cNvPr>
          <p:cNvSpPr/>
          <p:nvPr/>
        </p:nvSpPr>
        <p:spPr>
          <a:xfrm>
            <a:off x="3294747" y="3225729"/>
            <a:ext cx="445997" cy="2246154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70C90BD4-DE00-4531-A4B0-9FDFF3F6B771}"/>
              </a:ext>
            </a:extLst>
          </p:cNvPr>
          <p:cNvSpPr/>
          <p:nvPr/>
        </p:nvSpPr>
        <p:spPr>
          <a:xfrm>
            <a:off x="5386385" y="3805998"/>
            <a:ext cx="1255037" cy="621654"/>
          </a:xfrm>
          <a:prstGeom prst="rightArrow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7D2C23-22E8-488F-9A29-9A0119A3302D}"/>
              </a:ext>
            </a:extLst>
          </p:cNvPr>
          <p:cNvSpPr/>
          <p:nvPr/>
        </p:nvSpPr>
        <p:spPr>
          <a:xfrm>
            <a:off x="6919053" y="3615318"/>
            <a:ext cx="4616530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지연 59">
            <a:extLst>
              <a:ext uri="{FF2B5EF4-FFF2-40B4-BE49-F238E27FC236}">
                <a16:creationId xmlns:a16="http://schemas.microsoft.com/office/drawing/2014/main" id="{10F9B8F2-FDF2-4F5A-A3AE-7DE445DDD8AE}"/>
              </a:ext>
            </a:extLst>
          </p:cNvPr>
          <p:cNvSpPr/>
          <p:nvPr/>
        </p:nvSpPr>
        <p:spPr>
          <a:xfrm rot="16200000">
            <a:off x="8517061" y="3007575"/>
            <a:ext cx="288544" cy="280670"/>
          </a:xfrm>
          <a:prstGeom prst="flowChartDelay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순서도: 지연 60">
            <a:extLst>
              <a:ext uri="{FF2B5EF4-FFF2-40B4-BE49-F238E27FC236}">
                <a16:creationId xmlns:a16="http://schemas.microsoft.com/office/drawing/2014/main" id="{F50E7DE7-AC28-467D-942C-B3D8BD8B0D0B}"/>
              </a:ext>
            </a:extLst>
          </p:cNvPr>
          <p:cNvSpPr/>
          <p:nvPr/>
        </p:nvSpPr>
        <p:spPr>
          <a:xfrm rot="16200000">
            <a:off x="9553883" y="3024472"/>
            <a:ext cx="288544" cy="280670"/>
          </a:xfrm>
          <a:prstGeom prst="flowChartDelay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수행의 시작/종료 61">
            <a:extLst>
              <a:ext uri="{FF2B5EF4-FFF2-40B4-BE49-F238E27FC236}">
                <a16:creationId xmlns:a16="http://schemas.microsoft.com/office/drawing/2014/main" id="{B693D853-8D83-4FD5-A174-1BF8BCE30516}"/>
              </a:ext>
            </a:extLst>
          </p:cNvPr>
          <p:cNvSpPr/>
          <p:nvPr/>
        </p:nvSpPr>
        <p:spPr>
          <a:xfrm rot="6779605">
            <a:off x="8512996" y="2739201"/>
            <a:ext cx="533550" cy="258913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순서도: 수행의 시작/종료 62">
            <a:extLst>
              <a:ext uri="{FF2B5EF4-FFF2-40B4-BE49-F238E27FC236}">
                <a16:creationId xmlns:a16="http://schemas.microsoft.com/office/drawing/2014/main" id="{79EECB64-BC7C-4ACC-8910-D13EA775D370}"/>
              </a:ext>
            </a:extLst>
          </p:cNvPr>
          <p:cNvSpPr/>
          <p:nvPr/>
        </p:nvSpPr>
        <p:spPr>
          <a:xfrm rot="3300740">
            <a:off x="9263204" y="2735844"/>
            <a:ext cx="533550" cy="258913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수행의 시작/종료 63">
            <a:extLst>
              <a:ext uri="{FF2B5EF4-FFF2-40B4-BE49-F238E27FC236}">
                <a16:creationId xmlns:a16="http://schemas.microsoft.com/office/drawing/2014/main" id="{EE5D1633-9F60-484E-97FE-6D2D38B9B4D5}"/>
              </a:ext>
            </a:extLst>
          </p:cNvPr>
          <p:cNvSpPr/>
          <p:nvPr/>
        </p:nvSpPr>
        <p:spPr>
          <a:xfrm>
            <a:off x="8887407" y="2560009"/>
            <a:ext cx="533550" cy="258913"/>
          </a:xfrm>
          <a:prstGeom prst="flowChartTermina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CB37061-76F5-49DE-811A-6B60C46E238D}"/>
              </a:ext>
            </a:extLst>
          </p:cNvPr>
          <p:cNvGrpSpPr/>
          <p:nvPr/>
        </p:nvGrpSpPr>
        <p:grpSpPr>
          <a:xfrm>
            <a:off x="8463994" y="3290617"/>
            <a:ext cx="395897" cy="1973013"/>
            <a:chOff x="3439486" y="4387442"/>
            <a:chExt cx="454403" cy="2122415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6BE89CD-0DD7-46E4-8973-1CCA39D34F85}"/>
                </a:ext>
              </a:extLst>
            </p:cNvPr>
            <p:cNvSpPr/>
            <p:nvPr/>
          </p:nvSpPr>
          <p:spPr>
            <a:xfrm>
              <a:off x="3439486" y="4387442"/>
              <a:ext cx="453005" cy="21224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7CC970-AD61-41CF-BB51-C453F903F8DF}"/>
                </a:ext>
              </a:extLst>
            </p:cNvPr>
            <p:cNvSpPr/>
            <p:nvPr/>
          </p:nvSpPr>
          <p:spPr>
            <a:xfrm>
              <a:off x="3439486" y="4387442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FF5CB9A-F053-451A-A753-925FDFFE8F37}"/>
                </a:ext>
              </a:extLst>
            </p:cNvPr>
            <p:cNvSpPr/>
            <p:nvPr/>
          </p:nvSpPr>
          <p:spPr>
            <a:xfrm>
              <a:off x="3440884" y="5856915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0571022-F36F-47FF-8CDD-C23E6041ED50}"/>
              </a:ext>
            </a:extLst>
          </p:cNvPr>
          <p:cNvGrpSpPr/>
          <p:nvPr/>
        </p:nvGrpSpPr>
        <p:grpSpPr>
          <a:xfrm>
            <a:off x="9504224" y="3290617"/>
            <a:ext cx="395897" cy="1973013"/>
            <a:chOff x="3439486" y="4387442"/>
            <a:chExt cx="454403" cy="212241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A7C8708-89C7-4C7C-9451-13B80BD03902}"/>
                </a:ext>
              </a:extLst>
            </p:cNvPr>
            <p:cNvSpPr/>
            <p:nvPr/>
          </p:nvSpPr>
          <p:spPr>
            <a:xfrm>
              <a:off x="3439486" y="4387442"/>
              <a:ext cx="453005" cy="21224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B402F49-D576-4C6F-91DA-B34D69F76998}"/>
                </a:ext>
              </a:extLst>
            </p:cNvPr>
            <p:cNvSpPr/>
            <p:nvPr/>
          </p:nvSpPr>
          <p:spPr>
            <a:xfrm>
              <a:off x="3439486" y="4387442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4D685EB-354A-4B34-9C00-6C058C892FA8}"/>
                </a:ext>
              </a:extLst>
            </p:cNvPr>
            <p:cNvSpPr/>
            <p:nvPr/>
          </p:nvSpPr>
          <p:spPr>
            <a:xfrm>
              <a:off x="3440884" y="5856915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7C1F38D-CCC0-418A-B921-A523F02A3AB9}"/>
              </a:ext>
            </a:extLst>
          </p:cNvPr>
          <p:cNvSpPr/>
          <p:nvPr/>
        </p:nvSpPr>
        <p:spPr>
          <a:xfrm>
            <a:off x="8974960" y="3175663"/>
            <a:ext cx="445997" cy="2246154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53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1060733" y="628921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motion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6835B2-21FF-4043-B6E0-46E9BB3EAA5D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60A781-A3A1-4760-B06E-2C17FE8E107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45ACBC-70F5-4F51-94C3-6C5E63DB142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98DFA9B-05A0-482F-8784-B27BB62C9649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4EA2644-67DE-4436-BC9C-B52DB8CA463E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skip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4" name="skip_all">
            <a:hlinkClick r:id="" action="ppaction://media"/>
            <a:extLst>
              <a:ext uri="{FF2B5EF4-FFF2-40B4-BE49-F238E27FC236}">
                <a16:creationId xmlns:a16="http://schemas.microsoft.com/office/drawing/2014/main" id="{4252F647-A958-45C4-AA72-7FD054A01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1739" y="1546384"/>
            <a:ext cx="9264276" cy="5211155"/>
          </a:xfrm>
          <a:prstGeom prst="rect">
            <a:avLst/>
          </a:prstGeom>
          <a:ln w="57150">
            <a:solidFill>
              <a:srgbClr val="FFD966"/>
            </a:solidFill>
          </a:ln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E0C297-C601-489D-B7C6-E6B7327DB563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71D7A6-445D-4534-B625-1351653E80EF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28ABE73-C774-4A76-9ED4-8B8E3E63D88D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000CA6E-E12B-449D-871D-4E71132E30E0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463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F1C59F-23A5-41C5-8E0E-AD5147A7C8BB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B29A9F1-3933-4A89-AD60-C5D217D7BF18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B35B2F3-EFD0-4667-92FD-6CAF51D6E9F0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94B8080-EC22-4C9A-8A88-8CA32C2214F5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1060733" y="628921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motion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6835B2-21FF-4043-B6E0-46E9BB3EAA5D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60A781-A3A1-4760-B06E-2C17FE8E107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45ACBC-70F5-4F51-94C3-6C5E63DB142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98DFA9B-05A0-482F-8784-B27BB62C9649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4EA2644-67DE-4436-BC9C-B52DB8CA463E}"/>
              </a:ext>
            </a:extLst>
          </p:cNvPr>
          <p:cNvSpPr txBox="1"/>
          <p:nvPr/>
        </p:nvSpPr>
        <p:spPr>
          <a:xfrm>
            <a:off x="4335904" y="628920"/>
            <a:ext cx="233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vertical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22079A-9BFE-4B38-B078-177708E12388}"/>
              </a:ext>
            </a:extLst>
          </p:cNvPr>
          <p:cNvSpPr/>
          <p:nvPr/>
        </p:nvSpPr>
        <p:spPr>
          <a:xfrm>
            <a:off x="504236" y="5059020"/>
            <a:ext cx="4355999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F41358B-88F3-44DC-A067-BB4D07DD01A9}"/>
              </a:ext>
            </a:extLst>
          </p:cNvPr>
          <p:cNvSpPr/>
          <p:nvPr/>
        </p:nvSpPr>
        <p:spPr>
          <a:xfrm rot="5400000">
            <a:off x="1697647" y="3342940"/>
            <a:ext cx="4873521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F18EEC6-A778-431D-9C42-70EB989E452D}"/>
              </a:ext>
            </a:extLst>
          </p:cNvPr>
          <p:cNvSpPr/>
          <p:nvPr/>
        </p:nvSpPr>
        <p:spPr>
          <a:xfrm>
            <a:off x="3411945" y="1620866"/>
            <a:ext cx="3321799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1A08F0-154F-466F-9C65-C3B2ADC64A72}"/>
              </a:ext>
            </a:extLst>
          </p:cNvPr>
          <p:cNvSpPr/>
          <p:nvPr/>
        </p:nvSpPr>
        <p:spPr>
          <a:xfrm>
            <a:off x="3429000" y="2355072"/>
            <a:ext cx="1401763" cy="13125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5D049A1-6755-4AFB-9846-22BA6C2A9300}"/>
              </a:ext>
            </a:extLst>
          </p:cNvPr>
          <p:cNvSpPr/>
          <p:nvPr/>
        </p:nvSpPr>
        <p:spPr>
          <a:xfrm rot="5400000">
            <a:off x="2922682" y="5128277"/>
            <a:ext cx="1401763" cy="13125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26F1E4D-FFAC-49FF-9B6B-B95FC396D13F}"/>
              </a:ext>
            </a:extLst>
          </p:cNvPr>
          <p:cNvSpPr/>
          <p:nvPr/>
        </p:nvSpPr>
        <p:spPr>
          <a:xfrm>
            <a:off x="5431836" y="5059020"/>
            <a:ext cx="4355999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E01AB0-9F9B-473C-9718-ADD944DAD24F}"/>
              </a:ext>
            </a:extLst>
          </p:cNvPr>
          <p:cNvSpPr/>
          <p:nvPr/>
        </p:nvSpPr>
        <p:spPr>
          <a:xfrm rot="5400000">
            <a:off x="6625247" y="3342940"/>
            <a:ext cx="4873521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A57A21-4567-4D58-9304-921F64C7FEC3}"/>
              </a:ext>
            </a:extLst>
          </p:cNvPr>
          <p:cNvSpPr/>
          <p:nvPr/>
        </p:nvSpPr>
        <p:spPr>
          <a:xfrm>
            <a:off x="8339545" y="1620866"/>
            <a:ext cx="3321799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E81CDDE-7858-421C-ABE5-F098ACBF8F43}"/>
              </a:ext>
            </a:extLst>
          </p:cNvPr>
          <p:cNvSpPr/>
          <p:nvPr/>
        </p:nvSpPr>
        <p:spPr>
          <a:xfrm>
            <a:off x="8356600" y="2355072"/>
            <a:ext cx="1401763" cy="13125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B298B5F-635D-4804-A7B3-B183213F92F2}"/>
              </a:ext>
            </a:extLst>
          </p:cNvPr>
          <p:cNvSpPr/>
          <p:nvPr/>
        </p:nvSpPr>
        <p:spPr>
          <a:xfrm rot="5400000">
            <a:off x="7850282" y="5128277"/>
            <a:ext cx="1401763" cy="13125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772415C-2F87-43A1-A595-695FF917E626}"/>
              </a:ext>
            </a:extLst>
          </p:cNvPr>
          <p:cNvGrpSpPr/>
          <p:nvPr/>
        </p:nvGrpSpPr>
        <p:grpSpPr>
          <a:xfrm rot="16200000">
            <a:off x="7964459" y="2849891"/>
            <a:ext cx="1759977" cy="2441958"/>
            <a:chOff x="3439486" y="3882987"/>
            <a:chExt cx="2020066" cy="2626870"/>
          </a:xfrm>
        </p:grpSpPr>
        <p:sp>
          <p:nvSpPr>
            <p:cNvPr id="61" name="순서도: 지연 60">
              <a:extLst>
                <a:ext uri="{FF2B5EF4-FFF2-40B4-BE49-F238E27FC236}">
                  <a16:creationId xmlns:a16="http://schemas.microsoft.com/office/drawing/2014/main" id="{B022F3BE-2A99-43C0-9B60-D9E83E01FDF2}"/>
                </a:ext>
              </a:extLst>
            </p:cNvPr>
            <p:cNvSpPr/>
            <p:nvPr/>
          </p:nvSpPr>
          <p:spPr>
            <a:xfrm rot="16200000">
              <a:off x="3510791" y="4072855"/>
              <a:ext cx="310393" cy="322147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순서도: 지연 61">
              <a:extLst>
                <a:ext uri="{FF2B5EF4-FFF2-40B4-BE49-F238E27FC236}">
                  <a16:creationId xmlns:a16="http://schemas.microsoft.com/office/drawing/2014/main" id="{35B8FF6C-A996-48FB-8CC0-8026D81D11E2}"/>
                </a:ext>
              </a:extLst>
            </p:cNvPr>
            <p:cNvSpPr/>
            <p:nvPr/>
          </p:nvSpPr>
          <p:spPr>
            <a:xfrm rot="16200000">
              <a:off x="5072543" y="4091031"/>
              <a:ext cx="310393" cy="322147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순서도: 수행의 시작/종료 62">
              <a:extLst>
                <a:ext uri="{FF2B5EF4-FFF2-40B4-BE49-F238E27FC236}">
                  <a16:creationId xmlns:a16="http://schemas.microsoft.com/office/drawing/2014/main" id="{B918F45F-6418-46D5-867A-38FD8EC095EB}"/>
                </a:ext>
              </a:extLst>
            </p:cNvPr>
            <p:cNvSpPr/>
            <p:nvPr/>
          </p:nvSpPr>
          <p:spPr>
            <a:xfrm>
              <a:off x="3595795" y="3882987"/>
              <a:ext cx="612398" cy="27851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순서도: 수행의 시작/종료 63">
              <a:extLst>
                <a:ext uri="{FF2B5EF4-FFF2-40B4-BE49-F238E27FC236}">
                  <a16:creationId xmlns:a16="http://schemas.microsoft.com/office/drawing/2014/main" id="{59FE2818-CFDC-4B88-B28E-5BAEE6C3F5DD}"/>
                </a:ext>
              </a:extLst>
            </p:cNvPr>
            <p:cNvSpPr/>
            <p:nvPr/>
          </p:nvSpPr>
          <p:spPr>
            <a:xfrm>
              <a:off x="4693641" y="3882989"/>
              <a:ext cx="612398" cy="27851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순서도: 수행의 시작/종료 64">
              <a:extLst>
                <a:ext uri="{FF2B5EF4-FFF2-40B4-BE49-F238E27FC236}">
                  <a16:creationId xmlns:a16="http://schemas.microsoft.com/office/drawing/2014/main" id="{6765CCDA-BA56-46F0-A315-26F7F5DDC214}"/>
                </a:ext>
              </a:extLst>
            </p:cNvPr>
            <p:cNvSpPr/>
            <p:nvPr/>
          </p:nvSpPr>
          <p:spPr>
            <a:xfrm>
              <a:off x="4147936" y="3882988"/>
              <a:ext cx="612398" cy="278519"/>
            </a:xfrm>
            <a:prstGeom prst="flowChartTermina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C0EF952-D809-4F07-AC81-77A93AD50114}"/>
                </a:ext>
              </a:extLst>
            </p:cNvPr>
            <p:cNvGrpSpPr/>
            <p:nvPr/>
          </p:nvGrpSpPr>
          <p:grpSpPr>
            <a:xfrm>
              <a:off x="3439486" y="4387442"/>
              <a:ext cx="454403" cy="2122415"/>
              <a:chOff x="3439486" y="4387442"/>
              <a:chExt cx="454403" cy="2122415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54AB143D-621A-4F63-84A3-C3D0AA04B64E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212241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1B86C71-02F2-457E-AFD1-C2D5FA2B8D29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A61294C-9A0A-445C-91EC-5124A25AB7C6}"/>
                  </a:ext>
                </a:extLst>
              </p:cNvPr>
              <p:cNvSpPr/>
              <p:nvPr/>
            </p:nvSpPr>
            <p:spPr>
              <a:xfrm>
                <a:off x="3440884" y="5856915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9E15D42-8368-4292-AFC7-FE6678A462ED}"/>
                </a:ext>
              </a:extLst>
            </p:cNvPr>
            <p:cNvGrpSpPr/>
            <p:nvPr/>
          </p:nvGrpSpPr>
          <p:grpSpPr>
            <a:xfrm>
              <a:off x="5005149" y="4387442"/>
              <a:ext cx="454403" cy="2122415"/>
              <a:chOff x="3439486" y="4387442"/>
              <a:chExt cx="454403" cy="2122415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FECA5407-FAFF-45CC-B255-F2652F524424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212241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DBA2C26-4484-426A-9A0B-EAC259F7E8D7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BBDD6345-D35A-4C34-B63F-0C5CA012CCCA}"/>
                  </a:ext>
                </a:extLst>
              </p:cNvPr>
              <p:cNvSpPr/>
              <p:nvPr/>
            </p:nvSpPr>
            <p:spPr>
              <a:xfrm>
                <a:off x="3440884" y="5856915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1D96484-F4A5-46AB-A8ED-4EB96D4D7B0B}"/>
              </a:ext>
            </a:extLst>
          </p:cNvPr>
          <p:cNvGrpSpPr/>
          <p:nvPr/>
        </p:nvGrpSpPr>
        <p:grpSpPr>
          <a:xfrm>
            <a:off x="1093003" y="4244334"/>
            <a:ext cx="1759977" cy="2441958"/>
            <a:chOff x="3439486" y="3882987"/>
            <a:chExt cx="2020066" cy="2626870"/>
          </a:xfrm>
        </p:grpSpPr>
        <p:sp>
          <p:nvSpPr>
            <p:cNvPr id="77" name="순서도: 지연 76">
              <a:extLst>
                <a:ext uri="{FF2B5EF4-FFF2-40B4-BE49-F238E27FC236}">
                  <a16:creationId xmlns:a16="http://schemas.microsoft.com/office/drawing/2014/main" id="{A7977BCE-8C58-4EF6-A8C9-B9147308155F}"/>
                </a:ext>
              </a:extLst>
            </p:cNvPr>
            <p:cNvSpPr/>
            <p:nvPr/>
          </p:nvSpPr>
          <p:spPr>
            <a:xfrm rot="16200000">
              <a:off x="3510791" y="4072855"/>
              <a:ext cx="310393" cy="322147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순서도: 지연 77">
              <a:extLst>
                <a:ext uri="{FF2B5EF4-FFF2-40B4-BE49-F238E27FC236}">
                  <a16:creationId xmlns:a16="http://schemas.microsoft.com/office/drawing/2014/main" id="{79F8A0F7-FDDC-4A7F-9C6F-1164E6D26A7C}"/>
                </a:ext>
              </a:extLst>
            </p:cNvPr>
            <p:cNvSpPr/>
            <p:nvPr/>
          </p:nvSpPr>
          <p:spPr>
            <a:xfrm rot="16200000">
              <a:off x="5072543" y="4091031"/>
              <a:ext cx="310393" cy="322147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순서도: 수행의 시작/종료 78">
              <a:extLst>
                <a:ext uri="{FF2B5EF4-FFF2-40B4-BE49-F238E27FC236}">
                  <a16:creationId xmlns:a16="http://schemas.microsoft.com/office/drawing/2014/main" id="{B80D34CF-A04E-43D4-B0F3-E48E8A77A332}"/>
                </a:ext>
              </a:extLst>
            </p:cNvPr>
            <p:cNvSpPr/>
            <p:nvPr/>
          </p:nvSpPr>
          <p:spPr>
            <a:xfrm>
              <a:off x="3595795" y="3882987"/>
              <a:ext cx="612398" cy="27851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순서도: 수행의 시작/종료 79">
              <a:extLst>
                <a:ext uri="{FF2B5EF4-FFF2-40B4-BE49-F238E27FC236}">
                  <a16:creationId xmlns:a16="http://schemas.microsoft.com/office/drawing/2014/main" id="{B07D0084-3CEC-4477-AE9A-8475CFA2FDBB}"/>
                </a:ext>
              </a:extLst>
            </p:cNvPr>
            <p:cNvSpPr/>
            <p:nvPr/>
          </p:nvSpPr>
          <p:spPr>
            <a:xfrm>
              <a:off x="4693641" y="3882989"/>
              <a:ext cx="612398" cy="27851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순서도: 수행의 시작/종료 80">
              <a:extLst>
                <a:ext uri="{FF2B5EF4-FFF2-40B4-BE49-F238E27FC236}">
                  <a16:creationId xmlns:a16="http://schemas.microsoft.com/office/drawing/2014/main" id="{B99493C9-C080-4830-8263-764DCD892BA4}"/>
                </a:ext>
              </a:extLst>
            </p:cNvPr>
            <p:cNvSpPr/>
            <p:nvPr/>
          </p:nvSpPr>
          <p:spPr>
            <a:xfrm>
              <a:off x="4147936" y="3882988"/>
              <a:ext cx="612398" cy="278519"/>
            </a:xfrm>
            <a:prstGeom prst="flowChartTermina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EBAF225-AD17-452B-AF94-81D5D8121399}"/>
                </a:ext>
              </a:extLst>
            </p:cNvPr>
            <p:cNvGrpSpPr/>
            <p:nvPr/>
          </p:nvGrpSpPr>
          <p:grpSpPr>
            <a:xfrm>
              <a:off x="3439486" y="4387442"/>
              <a:ext cx="454403" cy="2122415"/>
              <a:chOff x="3439486" y="4387442"/>
              <a:chExt cx="454403" cy="212241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E1685AE-5B56-4C78-98CF-53EF176288F8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212241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1C01D40-C3B0-4B28-AC4A-12D8175E7082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3FFB109-5E23-4E04-B509-9B1D49295192}"/>
                  </a:ext>
                </a:extLst>
              </p:cNvPr>
              <p:cNvSpPr/>
              <p:nvPr/>
            </p:nvSpPr>
            <p:spPr>
              <a:xfrm>
                <a:off x="3440884" y="5856915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393375A-297C-473C-8FD5-6636806FD0FD}"/>
                </a:ext>
              </a:extLst>
            </p:cNvPr>
            <p:cNvGrpSpPr/>
            <p:nvPr/>
          </p:nvGrpSpPr>
          <p:grpSpPr>
            <a:xfrm>
              <a:off x="5005149" y="4387442"/>
              <a:ext cx="454403" cy="2122415"/>
              <a:chOff x="3439486" y="4387442"/>
              <a:chExt cx="454403" cy="2122415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3E5EDB7-CB1D-4596-BA49-D3FAAF52E791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212241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E449AF9-7376-453F-9459-D5E99443BF04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9376E54-3D13-41EB-B2C0-1F0AB38690B6}"/>
                  </a:ext>
                </a:extLst>
              </p:cNvPr>
              <p:cNvSpPr/>
              <p:nvPr/>
            </p:nvSpPr>
            <p:spPr>
              <a:xfrm>
                <a:off x="3440884" y="5856915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50D082-74E2-4EC1-83A0-51FC60195A22}"/>
              </a:ext>
            </a:extLst>
          </p:cNvPr>
          <p:cNvCxnSpPr>
            <a:cxnSpLocks/>
          </p:cNvCxnSpPr>
          <p:nvPr/>
        </p:nvCxnSpPr>
        <p:spPr>
          <a:xfrm flipH="1" flipV="1">
            <a:off x="3403601" y="1612900"/>
            <a:ext cx="1462278" cy="1450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9574F88-B7C4-4F2A-89C0-B5C0C076CCC2}"/>
              </a:ext>
            </a:extLst>
          </p:cNvPr>
          <p:cNvCxnSpPr>
            <a:cxnSpLocks/>
          </p:cNvCxnSpPr>
          <p:nvPr/>
        </p:nvCxnSpPr>
        <p:spPr>
          <a:xfrm flipH="1" flipV="1">
            <a:off x="3403601" y="5054600"/>
            <a:ext cx="1462278" cy="1450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FBF120E-7F29-49E1-99CA-8A85A1B8BA77}"/>
              </a:ext>
            </a:extLst>
          </p:cNvPr>
          <p:cNvCxnSpPr>
            <a:cxnSpLocks/>
          </p:cNvCxnSpPr>
          <p:nvPr/>
        </p:nvCxnSpPr>
        <p:spPr>
          <a:xfrm flipH="1" flipV="1">
            <a:off x="8318501" y="1612900"/>
            <a:ext cx="1462278" cy="1450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C91B69AB-0037-42FD-AE84-58711F626EDA}"/>
              </a:ext>
            </a:extLst>
          </p:cNvPr>
          <p:cNvCxnSpPr>
            <a:cxnSpLocks/>
          </p:cNvCxnSpPr>
          <p:nvPr/>
        </p:nvCxnSpPr>
        <p:spPr>
          <a:xfrm flipH="1" flipV="1">
            <a:off x="8337551" y="5054600"/>
            <a:ext cx="1462278" cy="1450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77BC4AEB-0498-4F65-9294-37A379F43512}"/>
              </a:ext>
            </a:extLst>
          </p:cNvPr>
          <p:cNvSpPr/>
          <p:nvPr/>
        </p:nvSpPr>
        <p:spPr>
          <a:xfrm>
            <a:off x="5386385" y="3805998"/>
            <a:ext cx="1255037" cy="621654"/>
          </a:xfrm>
          <a:prstGeom prst="rightArrow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81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F1C59F-23A5-41C5-8E0E-AD5147A7C8BB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B29A9F1-3933-4A89-AD60-C5D217D7BF18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B35B2F3-EFD0-4667-92FD-6CAF51D6E9F0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94B8080-EC22-4C9A-8A88-8CA32C2214F5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1060733" y="628921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motion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6835B2-21FF-4043-B6E0-46E9BB3EAA5D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60A781-A3A1-4760-B06E-2C17FE8E107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45ACBC-70F5-4F51-94C3-6C5E63DB142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98DFA9B-05A0-482F-8784-B27BB62C9649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4EA2644-67DE-4436-BC9C-B52DB8CA463E}"/>
              </a:ext>
            </a:extLst>
          </p:cNvPr>
          <p:cNvSpPr txBox="1"/>
          <p:nvPr/>
        </p:nvSpPr>
        <p:spPr>
          <a:xfrm>
            <a:off x="4335904" y="628920"/>
            <a:ext cx="233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vertical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4" name="vertical_all">
            <a:hlinkClick r:id="" action="ppaction://media"/>
            <a:extLst>
              <a:ext uri="{FF2B5EF4-FFF2-40B4-BE49-F238E27FC236}">
                <a16:creationId xmlns:a16="http://schemas.microsoft.com/office/drawing/2014/main" id="{F5F49F3B-8E62-42E2-B6A0-409CFEDEC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740" y="1604605"/>
            <a:ext cx="11467649" cy="5094915"/>
          </a:xfrm>
          <a:prstGeom prst="rect">
            <a:avLst/>
          </a:prstGeom>
          <a:ln w="5715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95964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1060733" y="628921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motion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6835B2-21FF-4043-B6E0-46E9BB3EAA5D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60A781-A3A1-4760-B06E-2C17FE8E107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45ACBC-70F5-4F51-94C3-6C5E63DB142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98DFA9B-05A0-482F-8784-B27BB62C9649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4EA2644-67DE-4436-BC9C-B52DB8CA463E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twist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C1EB3F-2AEE-4EAB-AF04-D9D19C79BFAD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2292ADA-A8BF-421C-BA33-F1B158430378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35711B4-9AE5-47BB-821A-35FD413E5AF9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3268AEA-D0D2-490B-BB72-4D512E5A2237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6BAA5E-DD82-4361-A5D3-1F959056FD70}"/>
              </a:ext>
            </a:extLst>
          </p:cNvPr>
          <p:cNvSpPr/>
          <p:nvPr/>
        </p:nvSpPr>
        <p:spPr>
          <a:xfrm rot="20358564">
            <a:off x="668672" y="2845333"/>
            <a:ext cx="4616530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BF37DE-E500-4E2F-B801-9A57829131EE}"/>
              </a:ext>
            </a:extLst>
          </p:cNvPr>
          <p:cNvSpPr/>
          <p:nvPr/>
        </p:nvSpPr>
        <p:spPr>
          <a:xfrm>
            <a:off x="423906" y="4449889"/>
            <a:ext cx="4616530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0351B8-DEB8-41C0-B3F8-D3632E21624A}"/>
              </a:ext>
            </a:extLst>
          </p:cNvPr>
          <p:cNvSpPr/>
          <p:nvPr/>
        </p:nvSpPr>
        <p:spPr>
          <a:xfrm rot="20358564">
            <a:off x="6955172" y="2819933"/>
            <a:ext cx="4616530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42956-4ACF-4A95-AEC5-758972F4553B}"/>
              </a:ext>
            </a:extLst>
          </p:cNvPr>
          <p:cNvSpPr/>
          <p:nvPr/>
        </p:nvSpPr>
        <p:spPr>
          <a:xfrm>
            <a:off x="6710406" y="4424489"/>
            <a:ext cx="4616530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지연 59">
            <a:extLst>
              <a:ext uri="{FF2B5EF4-FFF2-40B4-BE49-F238E27FC236}">
                <a16:creationId xmlns:a16="http://schemas.microsoft.com/office/drawing/2014/main" id="{5633BA89-8780-4E43-9793-EC8ECDCBCD12}"/>
              </a:ext>
            </a:extLst>
          </p:cNvPr>
          <p:cNvSpPr/>
          <p:nvPr/>
        </p:nvSpPr>
        <p:spPr>
          <a:xfrm rot="16200000">
            <a:off x="9097827" y="3835453"/>
            <a:ext cx="288544" cy="280670"/>
          </a:xfrm>
          <a:prstGeom prst="flowChartDelay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순서도: 지연 60">
            <a:extLst>
              <a:ext uri="{FF2B5EF4-FFF2-40B4-BE49-F238E27FC236}">
                <a16:creationId xmlns:a16="http://schemas.microsoft.com/office/drawing/2014/main" id="{FF593A2D-4696-4D97-A010-DA4C621EF13C}"/>
              </a:ext>
            </a:extLst>
          </p:cNvPr>
          <p:cNvSpPr/>
          <p:nvPr/>
        </p:nvSpPr>
        <p:spPr>
          <a:xfrm rot="3979905">
            <a:off x="10515275" y="3940613"/>
            <a:ext cx="288544" cy="280670"/>
          </a:xfrm>
          <a:prstGeom prst="flowChartDelay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수행의 시작/종료 61">
            <a:extLst>
              <a:ext uri="{FF2B5EF4-FFF2-40B4-BE49-F238E27FC236}">
                <a16:creationId xmlns:a16="http://schemas.microsoft.com/office/drawing/2014/main" id="{E2420145-5B21-482E-A6D7-3BB6090A6C51}"/>
              </a:ext>
            </a:extLst>
          </p:cNvPr>
          <p:cNvSpPr/>
          <p:nvPr/>
        </p:nvSpPr>
        <p:spPr>
          <a:xfrm rot="990480">
            <a:off x="9273110" y="3786691"/>
            <a:ext cx="533550" cy="258913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순서도: 수행의 시작/종료 62">
            <a:extLst>
              <a:ext uri="{FF2B5EF4-FFF2-40B4-BE49-F238E27FC236}">
                <a16:creationId xmlns:a16="http://schemas.microsoft.com/office/drawing/2014/main" id="{3F30407A-1257-46AE-83F8-2A7234B1D55F}"/>
              </a:ext>
            </a:extLst>
          </p:cNvPr>
          <p:cNvSpPr/>
          <p:nvPr/>
        </p:nvSpPr>
        <p:spPr>
          <a:xfrm rot="2361701">
            <a:off x="9730043" y="3922429"/>
            <a:ext cx="533550" cy="258913"/>
          </a:xfrm>
          <a:prstGeom prst="flowChartTermina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수행의 시작/종료 63">
            <a:extLst>
              <a:ext uri="{FF2B5EF4-FFF2-40B4-BE49-F238E27FC236}">
                <a16:creationId xmlns:a16="http://schemas.microsoft.com/office/drawing/2014/main" id="{C644B484-1224-4195-99CD-4D8EA74B5A8C}"/>
              </a:ext>
            </a:extLst>
          </p:cNvPr>
          <p:cNvSpPr/>
          <p:nvPr/>
        </p:nvSpPr>
        <p:spPr>
          <a:xfrm rot="214966">
            <a:off x="10155605" y="4110449"/>
            <a:ext cx="533550" cy="258913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83AA1A3-FAEF-4FF5-ADA0-09F478DBC989}"/>
              </a:ext>
            </a:extLst>
          </p:cNvPr>
          <p:cNvGrpSpPr/>
          <p:nvPr/>
        </p:nvGrpSpPr>
        <p:grpSpPr>
          <a:xfrm>
            <a:off x="9044760" y="4118495"/>
            <a:ext cx="395897" cy="1973013"/>
            <a:chOff x="3439486" y="4387442"/>
            <a:chExt cx="454403" cy="212241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E5286D7-2EFF-4B1B-BD96-353E0B8F6716}"/>
                </a:ext>
              </a:extLst>
            </p:cNvPr>
            <p:cNvSpPr/>
            <p:nvPr/>
          </p:nvSpPr>
          <p:spPr>
            <a:xfrm>
              <a:off x="3439486" y="4387442"/>
              <a:ext cx="453005" cy="21224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BE7A5C-3315-4FDE-8EF4-38FC27EDE09B}"/>
                </a:ext>
              </a:extLst>
            </p:cNvPr>
            <p:cNvSpPr/>
            <p:nvPr/>
          </p:nvSpPr>
          <p:spPr>
            <a:xfrm>
              <a:off x="3439486" y="4387442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3F8E732-6DE1-4C34-BD95-61D9A83A7169}"/>
                </a:ext>
              </a:extLst>
            </p:cNvPr>
            <p:cNvSpPr/>
            <p:nvPr/>
          </p:nvSpPr>
          <p:spPr>
            <a:xfrm>
              <a:off x="3440884" y="5856915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1AAF008-D94E-4597-9B03-0FCAD5CCAC19}"/>
              </a:ext>
            </a:extLst>
          </p:cNvPr>
          <p:cNvGrpSpPr/>
          <p:nvPr/>
        </p:nvGrpSpPr>
        <p:grpSpPr>
          <a:xfrm rot="20326390">
            <a:off x="10058661" y="2082798"/>
            <a:ext cx="395897" cy="1973013"/>
            <a:chOff x="3439486" y="4387442"/>
            <a:chExt cx="454403" cy="2122415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E286B5-D735-4C98-9562-E228D8B91F1A}"/>
                </a:ext>
              </a:extLst>
            </p:cNvPr>
            <p:cNvSpPr/>
            <p:nvPr/>
          </p:nvSpPr>
          <p:spPr>
            <a:xfrm>
              <a:off x="3439486" y="4387442"/>
              <a:ext cx="453005" cy="21224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0E6E5C8-80D1-4C00-907C-E3081D7C2145}"/>
                </a:ext>
              </a:extLst>
            </p:cNvPr>
            <p:cNvSpPr/>
            <p:nvPr/>
          </p:nvSpPr>
          <p:spPr>
            <a:xfrm>
              <a:off x="3439486" y="4387442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9D6B3B1-9071-49D7-8420-0B550029EB39}"/>
                </a:ext>
              </a:extLst>
            </p:cNvPr>
            <p:cNvSpPr/>
            <p:nvPr/>
          </p:nvSpPr>
          <p:spPr>
            <a:xfrm>
              <a:off x="3440884" y="5856915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6749791-5BFB-49C2-8B0E-BB9B72562E74}"/>
              </a:ext>
            </a:extLst>
          </p:cNvPr>
          <p:cNvGrpSpPr/>
          <p:nvPr/>
        </p:nvGrpSpPr>
        <p:grpSpPr>
          <a:xfrm>
            <a:off x="1791343" y="3659350"/>
            <a:ext cx="1759977" cy="2441958"/>
            <a:chOff x="3439486" y="3882987"/>
            <a:chExt cx="2020066" cy="2626870"/>
          </a:xfrm>
        </p:grpSpPr>
        <p:sp>
          <p:nvSpPr>
            <p:cNvPr id="74" name="순서도: 지연 73">
              <a:extLst>
                <a:ext uri="{FF2B5EF4-FFF2-40B4-BE49-F238E27FC236}">
                  <a16:creationId xmlns:a16="http://schemas.microsoft.com/office/drawing/2014/main" id="{323AC0AC-E61A-4969-9472-C20BF9529FC0}"/>
                </a:ext>
              </a:extLst>
            </p:cNvPr>
            <p:cNvSpPr/>
            <p:nvPr/>
          </p:nvSpPr>
          <p:spPr>
            <a:xfrm rot="16200000">
              <a:off x="3510791" y="4072855"/>
              <a:ext cx="310393" cy="322147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순서도: 지연 74">
              <a:extLst>
                <a:ext uri="{FF2B5EF4-FFF2-40B4-BE49-F238E27FC236}">
                  <a16:creationId xmlns:a16="http://schemas.microsoft.com/office/drawing/2014/main" id="{9835A2DE-87D3-443D-B43F-D775E682E40F}"/>
                </a:ext>
              </a:extLst>
            </p:cNvPr>
            <p:cNvSpPr/>
            <p:nvPr/>
          </p:nvSpPr>
          <p:spPr>
            <a:xfrm rot="16200000">
              <a:off x="5072543" y="4091031"/>
              <a:ext cx="310393" cy="322147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수행의 시작/종료 75">
              <a:extLst>
                <a:ext uri="{FF2B5EF4-FFF2-40B4-BE49-F238E27FC236}">
                  <a16:creationId xmlns:a16="http://schemas.microsoft.com/office/drawing/2014/main" id="{113A0E13-8C66-4FBE-B95B-E131CBB6FBB2}"/>
                </a:ext>
              </a:extLst>
            </p:cNvPr>
            <p:cNvSpPr/>
            <p:nvPr/>
          </p:nvSpPr>
          <p:spPr>
            <a:xfrm>
              <a:off x="3595795" y="3882987"/>
              <a:ext cx="612398" cy="27851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순서도: 수행의 시작/종료 76">
              <a:extLst>
                <a:ext uri="{FF2B5EF4-FFF2-40B4-BE49-F238E27FC236}">
                  <a16:creationId xmlns:a16="http://schemas.microsoft.com/office/drawing/2014/main" id="{D4CE2249-11F9-42ED-AC1F-1FD601A11B80}"/>
                </a:ext>
              </a:extLst>
            </p:cNvPr>
            <p:cNvSpPr/>
            <p:nvPr/>
          </p:nvSpPr>
          <p:spPr>
            <a:xfrm>
              <a:off x="4693641" y="3882989"/>
              <a:ext cx="612398" cy="27851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순서도: 수행의 시작/종료 77">
              <a:extLst>
                <a:ext uri="{FF2B5EF4-FFF2-40B4-BE49-F238E27FC236}">
                  <a16:creationId xmlns:a16="http://schemas.microsoft.com/office/drawing/2014/main" id="{B6E5A74C-80C0-4DFB-9919-00F934ADEC26}"/>
                </a:ext>
              </a:extLst>
            </p:cNvPr>
            <p:cNvSpPr/>
            <p:nvPr/>
          </p:nvSpPr>
          <p:spPr>
            <a:xfrm>
              <a:off x="4147936" y="3882988"/>
              <a:ext cx="612398" cy="278519"/>
            </a:xfrm>
            <a:prstGeom prst="flowChartTermina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6B2B40A4-211A-49E6-B9AB-515A1C77DD78}"/>
                </a:ext>
              </a:extLst>
            </p:cNvPr>
            <p:cNvGrpSpPr/>
            <p:nvPr/>
          </p:nvGrpSpPr>
          <p:grpSpPr>
            <a:xfrm>
              <a:off x="3439486" y="4387442"/>
              <a:ext cx="454403" cy="2122415"/>
              <a:chOff x="3439486" y="4387442"/>
              <a:chExt cx="454403" cy="2122415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A983850-99CF-4E02-910D-A5C632A5FC55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212241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56D0A96C-2B8F-4F37-BB19-25BAAEE8FE68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DB3F245-BB3E-49D6-8A77-D748775A2F0B}"/>
                  </a:ext>
                </a:extLst>
              </p:cNvPr>
              <p:cNvSpPr/>
              <p:nvPr/>
            </p:nvSpPr>
            <p:spPr>
              <a:xfrm>
                <a:off x="3440884" y="5856915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78C1EB9-3414-41E4-9756-A08665C2D458}"/>
                </a:ext>
              </a:extLst>
            </p:cNvPr>
            <p:cNvGrpSpPr/>
            <p:nvPr/>
          </p:nvGrpSpPr>
          <p:grpSpPr>
            <a:xfrm>
              <a:off x="5005149" y="4387442"/>
              <a:ext cx="454403" cy="2122415"/>
              <a:chOff x="3439486" y="4387442"/>
              <a:chExt cx="454403" cy="2122415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AC44F44-B980-41BE-8753-EF2930F9B657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212241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5AC737E-0E76-431F-9D8E-684CF413AC3F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27F4381-4B54-467E-8B5D-661FCA96E228}"/>
                  </a:ext>
                </a:extLst>
              </p:cNvPr>
              <p:cNvSpPr/>
              <p:nvPr/>
            </p:nvSpPr>
            <p:spPr>
              <a:xfrm>
                <a:off x="3440884" y="5856915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31AC28DB-6589-4263-A3E1-A208B1750A0B}"/>
              </a:ext>
            </a:extLst>
          </p:cNvPr>
          <p:cNvSpPr/>
          <p:nvPr/>
        </p:nvSpPr>
        <p:spPr>
          <a:xfrm>
            <a:off x="5386385" y="3805998"/>
            <a:ext cx="1255037" cy="621654"/>
          </a:xfrm>
          <a:prstGeom prst="rightArrow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355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1060733" y="628921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motion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6835B2-21FF-4043-B6E0-46E9BB3EAA5D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60A781-A3A1-4760-B06E-2C17FE8E107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45ACBC-70F5-4F51-94C3-6C5E63DB142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98DFA9B-05A0-482F-8784-B27BB62C9649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4EA2644-67DE-4436-BC9C-B52DB8CA463E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twist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4" name="twist_all">
            <a:hlinkClick r:id="" action="ppaction://media"/>
            <a:extLst>
              <a:ext uri="{FF2B5EF4-FFF2-40B4-BE49-F238E27FC236}">
                <a16:creationId xmlns:a16="http://schemas.microsoft.com/office/drawing/2014/main" id="{70183B72-271A-402E-B2B5-0F64E7A3E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0904" y="1618129"/>
            <a:ext cx="9110666" cy="5124749"/>
          </a:xfrm>
          <a:prstGeom prst="rect">
            <a:avLst/>
          </a:prstGeom>
          <a:ln w="57150">
            <a:solidFill>
              <a:srgbClr val="FFD966"/>
            </a:solidFill>
          </a:ln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C1EB3F-2AEE-4EAB-AF04-D9D19C79BFAD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2292ADA-A8BF-421C-BA33-F1B158430378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35711B4-9AE5-47BB-821A-35FD413E5AF9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3268AEA-D0D2-490B-BB72-4D512E5A2237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96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1060733" y="628921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motion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6835B2-21FF-4043-B6E0-46E9BB3EAA5D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60A781-A3A1-4760-B06E-2C17FE8E107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45ACBC-70F5-4F51-94C3-6C5E63DB142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98DFA9B-05A0-482F-8784-B27BB62C9649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4EA2644-67DE-4436-BC9C-B52DB8CA463E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fix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769E947-F013-4741-BE98-DE751790DE48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6AABEE-894C-40BF-B170-BDEE4707DA88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DF941D2-B67E-4D4C-9B10-29EF6132FDD6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2ECD658-2AB5-408E-A1B0-9B7F731D2904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8E697B-8F16-45DE-8C61-ED6C7C2DFF3D}"/>
              </a:ext>
            </a:extLst>
          </p:cNvPr>
          <p:cNvSpPr/>
          <p:nvPr/>
        </p:nvSpPr>
        <p:spPr>
          <a:xfrm>
            <a:off x="423906" y="4449889"/>
            <a:ext cx="4616530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7A44A5-F72B-4599-B721-A880A67A78E7}"/>
              </a:ext>
            </a:extLst>
          </p:cNvPr>
          <p:cNvGrpSpPr/>
          <p:nvPr/>
        </p:nvGrpSpPr>
        <p:grpSpPr>
          <a:xfrm>
            <a:off x="1791343" y="3659350"/>
            <a:ext cx="1759977" cy="2441958"/>
            <a:chOff x="1791343" y="3659350"/>
            <a:chExt cx="1759977" cy="2441958"/>
          </a:xfrm>
        </p:grpSpPr>
        <p:sp>
          <p:nvSpPr>
            <p:cNvPr id="43" name="순서도: 지연 42">
              <a:extLst>
                <a:ext uri="{FF2B5EF4-FFF2-40B4-BE49-F238E27FC236}">
                  <a16:creationId xmlns:a16="http://schemas.microsoft.com/office/drawing/2014/main" id="{C1F05964-FC4F-4B9A-BA4A-2F212A415228}"/>
                </a:ext>
              </a:extLst>
            </p:cNvPr>
            <p:cNvSpPr/>
            <p:nvPr/>
          </p:nvSpPr>
          <p:spPr>
            <a:xfrm rot="16200000">
              <a:off x="1844410" y="3845253"/>
              <a:ext cx="288544" cy="28067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순서도: 지연 43">
              <a:extLst>
                <a:ext uri="{FF2B5EF4-FFF2-40B4-BE49-F238E27FC236}">
                  <a16:creationId xmlns:a16="http://schemas.microsoft.com/office/drawing/2014/main" id="{06DE307A-D9CA-4D1C-8544-B55F7676EE45}"/>
                </a:ext>
              </a:extLst>
            </p:cNvPr>
            <p:cNvSpPr/>
            <p:nvPr/>
          </p:nvSpPr>
          <p:spPr>
            <a:xfrm rot="16200000">
              <a:off x="3205082" y="3862150"/>
              <a:ext cx="288544" cy="28067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수행의 시작/종료 44">
              <a:extLst>
                <a:ext uri="{FF2B5EF4-FFF2-40B4-BE49-F238E27FC236}">
                  <a16:creationId xmlns:a16="http://schemas.microsoft.com/office/drawing/2014/main" id="{346A30D4-9770-498F-AE0D-341B769AD61C}"/>
                </a:ext>
              </a:extLst>
            </p:cNvPr>
            <p:cNvSpPr/>
            <p:nvPr/>
          </p:nvSpPr>
          <p:spPr>
            <a:xfrm>
              <a:off x="1927527" y="3659350"/>
              <a:ext cx="533550" cy="258913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순서도: 수행의 시작/종료 45">
              <a:extLst>
                <a:ext uri="{FF2B5EF4-FFF2-40B4-BE49-F238E27FC236}">
                  <a16:creationId xmlns:a16="http://schemas.microsoft.com/office/drawing/2014/main" id="{640568EA-85A4-4222-B395-6B168579941C}"/>
                </a:ext>
              </a:extLst>
            </p:cNvPr>
            <p:cNvSpPr/>
            <p:nvPr/>
          </p:nvSpPr>
          <p:spPr>
            <a:xfrm>
              <a:off x="2884022" y="3659352"/>
              <a:ext cx="533550" cy="258913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순서도: 수행의 시작/종료 46">
              <a:extLst>
                <a:ext uri="{FF2B5EF4-FFF2-40B4-BE49-F238E27FC236}">
                  <a16:creationId xmlns:a16="http://schemas.microsoft.com/office/drawing/2014/main" id="{4949C660-1C84-443D-BC99-17A7E4DCB8FC}"/>
                </a:ext>
              </a:extLst>
            </p:cNvPr>
            <p:cNvSpPr/>
            <p:nvPr/>
          </p:nvSpPr>
          <p:spPr>
            <a:xfrm>
              <a:off x="2408578" y="3659351"/>
              <a:ext cx="533550" cy="258913"/>
            </a:xfrm>
            <a:prstGeom prst="flowChartTermina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D921D64-048B-405D-AD27-3D1A6DBF725F}"/>
                </a:ext>
              </a:extLst>
            </p:cNvPr>
            <p:cNvGrpSpPr/>
            <p:nvPr/>
          </p:nvGrpSpPr>
          <p:grpSpPr>
            <a:xfrm>
              <a:off x="1791343" y="4128295"/>
              <a:ext cx="395897" cy="1973013"/>
              <a:chOff x="3439486" y="4387442"/>
              <a:chExt cx="454403" cy="212241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085E5A0-E27F-45EF-A494-3D9020FC5D66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212241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F80115E-79A7-4D80-A734-DF2F8AD54C5D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EFBE30C-FADD-4132-A7B9-F8912DEE2030}"/>
                  </a:ext>
                </a:extLst>
              </p:cNvPr>
              <p:cNvSpPr/>
              <p:nvPr/>
            </p:nvSpPr>
            <p:spPr>
              <a:xfrm>
                <a:off x="3440884" y="5856915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DD5FDAE-0F3E-4B78-99A2-ECDDDCAAAB20}"/>
                </a:ext>
              </a:extLst>
            </p:cNvPr>
            <p:cNvGrpSpPr/>
            <p:nvPr/>
          </p:nvGrpSpPr>
          <p:grpSpPr>
            <a:xfrm>
              <a:off x="3155423" y="4128295"/>
              <a:ext cx="395897" cy="1973013"/>
              <a:chOff x="3439486" y="4387442"/>
              <a:chExt cx="454403" cy="212241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E25D4E6-512C-4568-BC6E-9ABB0DDD40DC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212241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9CD115E-2EC6-4B59-86F0-8561CDFEC86C}"/>
                  </a:ext>
                </a:extLst>
              </p:cNvPr>
              <p:cNvSpPr/>
              <p:nvPr/>
            </p:nvSpPr>
            <p:spPr>
              <a:xfrm>
                <a:off x="3439486" y="4387442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FEE10AE-A3EA-4461-BB30-5883577830D5}"/>
                  </a:ext>
                </a:extLst>
              </p:cNvPr>
              <p:cNvSpPr/>
              <p:nvPr/>
            </p:nvSpPr>
            <p:spPr>
              <a:xfrm>
                <a:off x="3440884" y="5856915"/>
                <a:ext cx="453005" cy="652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6EDAEEA-101B-437B-A185-6F14BA93BF3D}"/>
              </a:ext>
            </a:extLst>
          </p:cNvPr>
          <p:cNvSpPr/>
          <p:nvPr/>
        </p:nvSpPr>
        <p:spPr>
          <a:xfrm>
            <a:off x="6619965" y="4449889"/>
            <a:ext cx="4616530" cy="14430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지연 57">
            <a:extLst>
              <a:ext uri="{FF2B5EF4-FFF2-40B4-BE49-F238E27FC236}">
                <a16:creationId xmlns:a16="http://schemas.microsoft.com/office/drawing/2014/main" id="{69B856FE-547A-48D4-ADAE-0BFE05F3F475}"/>
              </a:ext>
            </a:extLst>
          </p:cNvPr>
          <p:cNvSpPr/>
          <p:nvPr/>
        </p:nvSpPr>
        <p:spPr>
          <a:xfrm rot="16200000">
            <a:off x="8040469" y="3845253"/>
            <a:ext cx="288544" cy="280670"/>
          </a:xfrm>
          <a:prstGeom prst="flowChartDelay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지연 58">
            <a:extLst>
              <a:ext uri="{FF2B5EF4-FFF2-40B4-BE49-F238E27FC236}">
                <a16:creationId xmlns:a16="http://schemas.microsoft.com/office/drawing/2014/main" id="{D0312313-3E9A-4456-8121-DFE50307D673}"/>
              </a:ext>
            </a:extLst>
          </p:cNvPr>
          <p:cNvSpPr/>
          <p:nvPr/>
        </p:nvSpPr>
        <p:spPr>
          <a:xfrm rot="14608047">
            <a:off x="9119066" y="3980313"/>
            <a:ext cx="288544" cy="280670"/>
          </a:xfrm>
          <a:prstGeom prst="flowChartDelay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수행의 시작/종료 59">
            <a:extLst>
              <a:ext uri="{FF2B5EF4-FFF2-40B4-BE49-F238E27FC236}">
                <a16:creationId xmlns:a16="http://schemas.microsoft.com/office/drawing/2014/main" id="{61A9F63A-B61A-4B23-B20E-F5A16EB57C80}"/>
              </a:ext>
            </a:extLst>
          </p:cNvPr>
          <p:cNvSpPr/>
          <p:nvPr/>
        </p:nvSpPr>
        <p:spPr>
          <a:xfrm rot="19119733">
            <a:off x="8079191" y="3597989"/>
            <a:ext cx="533550" cy="258913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순서도: 수행의 시작/종료 60">
            <a:extLst>
              <a:ext uri="{FF2B5EF4-FFF2-40B4-BE49-F238E27FC236}">
                <a16:creationId xmlns:a16="http://schemas.microsoft.com/office/drawing/2014/main" id="{FADE9D1F-668E-4FDE-95B2-650F0B11241C}"/>
              </a:ext>
            </a:extLst>
          </p:cNvPr>
          <p:cNvSpPr/>
          <p:nvPr/>
        </p:nvSpPr>
        <p:spPr>
          <a:xfrm rot="2891547">
            <a:off x="8828558" y="3730481"/>
            <a:ext cx="533550" cy="258913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수행의 시작/종료 61">
            <a:extLst>
              <a:ext uri="{FF2B5EF4-FFF2-40B4-BE49-F238E27FC236}">
                <a16:creationId xmlns:a16="http://schemas.microsoft.com/office/drawing/2014/main" id="{87D0C734-4B24-4494-AC70-47E9A3B5DC90}"/>
              </a:ext>
            </a:extLst>
          </p:cNvPr>
          <p:cNvSpPr/>
          <p:nvPr/>
        </p:nvSpPr>
        <p:spPr>
          <a:xfrm rot="776861">
            <a:off x="8434450" y="3510523"/>
            <a:ext cx="533550" cy="258913"/>
          </a:xfrm>
          <a:prstGeom prst="flowChartTermina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B326F7B-980E-47DE-BBE9-06094B1EDA92}"/>
              </a:ext>
            </a:extLst>
          </p:cNvPr>
          <p:cNvGrpSpPr/>
          <p:nvPr/>
        </p:nvGrpSpPr>
        <p:grpSpPr>
          <a:xfrm>
            <a:off x="7987402" y="4128295"/>
            <a:ext cx="395897" cy="1973013"/>
            <a:chOff x="3439486" y="4387442"/>
            <a:chExt cx="454403" cy="212241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0AF5D2B-8D26-4463-AA5E-C461D8232187}"/>
                </a:ext>
              </a:extLst>
            </p:cNvPr>
            <p:cNvSpPr/>
            <p:nvPr/>
          </p:nvSpPr>
          <p:spPr>
            <a:xfrm>
              <a:off x="3439486" y="4387442"/>
              <a:ext cx="453005" cy="21224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E97EB7C-42F3-4AF2-81C9-FA16199CCDF7}"/>
                </a:ext>
              </a:extLst>
            </p:cNvPr>
            <p:cNvSpPr/>
            <p:nvPr/>
          </p:nvSpPr>
          <p:spPr>
            <a:xfrm>
              <a:off x="3439486" y="4387442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F8CC6D6-A2CF-4A8C-94AD-AFD27F940D43}"/>
                </a:ext>
              </a:extLst>
            </p:cNvPr>
            <p:cNvSpPr/>
            <p:nvPr/>
          </p:nvSpPr>
          <p:spPr>
            <a:xfrm>
              <a:off x="3440884" y="5856915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B830561-E30C-43B6-A8FD-A82789066DB9}"/>
              </a:ext>
            </a:extLst>
          </p:cNvPr>
          <p:cNvGrpSpPr/>
          <p:nvPr/>
        </p:nvGrpSpPr>
        <p:grpSpPr>
          <a:xfrm rot="20515867">
            <a:off x="9284460" y="4182011"/>
            <a:ext cx="395897" cy="1128631"/>
            <a:chOff x="3439486" y="4387442"/>
            <a:chExt cx="454403" cy="212241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77416C1-EC28-4B61-B015-FCAFBEA5B4C7}"/>
                </a:ext>
              </a:extLst>
            </p:cNvPr>
            <p:cNvSpPr/>
            <p:nvPr/>
          </p:nvSpPr>
          <p:spPr>
            <a:xfrm>
              <a:off x="3439486" y="4387442"/>
              <a:ext cx="453005" cy="21224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E3A018F-70FB-4CA2-8478-65BC1AD3947A}"/>
                </a:ext>
              </a:extLst>
            </p:cNvPr>
            <p:cNvSpPr/>
            <p:nvPr/>
          </p:nvSpPr>
          <p:spPr>
            <a:xfrm>
              <a:off x="3439486" y="4387442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AFC03B0-F2AA-4F5C-B58F-1AECE8D303C6}"/>
                </a:ext>
              </a:extLst>
            </p:cNvPr>
            <p:cNvSpPr/>
            <p:nvPr/>
          </p:nvSpPr>
          <p:spPr>
            <a:xfrm>
              <a:off x="3440884" y="5856915"/>
              <a:ext cx="453005" cy="652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D2B1AEDD-6EDF-41C9-85E1-4927805E9D34}"/>
              </a:ext>
            </a:extLst>
          </p:cNvPr>
          <p:cNvSpPr/>
          <p:nvPr/>
        </p:nvSpPr>
        <p:spPr>
          <a:xfrm>
            <a:off x="5299301" y="3805998"/>
            <a:ext cx="1255037" cy="621654"/>
          </a:xfrm>
          <a:prstGeom prst="rightArrow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91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1060733" y="628921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motion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6835B2-21FF-4043-B6E0-46E9BB3EAA5D}"/>
              </a:ext>
            </a:extLst>
          </p:cNvPr>
          <p:cNvGrpSpPr/>
          <p:nvPr/>
        </p:nvGrpSpPr>
        <p:grpSpPr>
          <a:xfrm>
            <a:off x="3811476" y="488670"/>
            <a:ext cx="3357864" cy="964006"/>
            <a:chOff x="5580863" y="1088729"/>
            <a:chExt cx="3357864" cy="9640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60A781-A3A1-4760-B06E-2C17FE8E107B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45ACBC-70F5-4F51-94C3-6C5E63DB142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98DFA9B-05A0-482F-8784-B27BB62C9649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4EA2644-67DE-4436-BC9C-B52DB8CA463E}"/>
              </a:ext>
            </a:extLst>
          </p:cNvPr>
          <p:cNvSpPr txBox="1"/>
          <p:nvPr/>
        </p:nvSpPr>
        <p:spPr>
          <a:xfrm>
            <a:off x="4362030" y="628920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fix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4" name="fix_all">
            <a:hlinkClick r:id="" action="ppaction://media"/>
            <a:extLst>
              <a:ext uri="{FF2B5EF4-FFF2-40B4-BE49-F238E27FC236}">
                <a16:creationId xmlns:a16="http://schemas.microsoft.com/office/drawing/2014/main" id="{F431F199-7DB0-41BA-A9EF-D07AC4A09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126" y="1607937"/>
            <a:ext cx="9166081" cy="5155921"/>
          </a:xfrm>
          <a:prstGeom prst="rect">
            <a:avLst/>
          </a:prstGeom>
          <a:ln w="57150">
            <a:solidFill>
              <a:srgbClr val="FFD966"/>
            </a:solidFill>
          </a:ln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3769E947-F013-4741-BE98-DE751790DE48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6AABEE-894C-40BF-B170-BDEE4707DA88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DF941D2-B67E-4D4C-9B10-29EF6132FDD6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2ECD658-2AB5-408E-A1B0-9B7F731D2904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39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A0D070F-025E-4746-A1B1-01E3ABF0DADB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2570EC0-4594-4944-BECF-26741B7CCA9F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6D66F5-E348-4CD8-95C4-DF5C1D26B144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F3788D3-699F-4B10-B80B-C2FFE4F74347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025595-1BF3-4875-9A91-0631CCC913C6}"/>
              </a:ext>
            </a:extLst>
          </p:cNvPr>
          <p:cNvSpPr txBox="1"/>
          <p:nvPr/>
        </p:nvSpPr>
        <p:spPr>
          <a:xfrm>
            <a:off x="718901" y="654559"/>
            <a:ext cx="287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 dirty="0">
                <a:solidFill>
                  <a:schemeClr val="bg1"/>
                </a:solidFill>
                <a:effectLst/>
                <a:latin typeface="Copperplate Gothic Light" panose="020E0507020206020404" pitchFamily="34" charset="0"/>
              </a:rPr>
              <a:t>evaluation</a:t>
            </a:r>
            <a:endParaRPr lang="ko-KR" altLang="en-US" sz="32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7ACA80-D428-44F8-8AA8-3B5E6F95C97E}"/>
              </a:ext>
            </a:extLst>
          </p:cNvPr>
          <p:cNvSpPr txBox="1"/>
          <p:nvPr/>
        </p:nvSpPr>
        <p:spPr>
          <a:xfrm>
            <a:off x="230735" y="1969332"/>
            <a:ext cx="56060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아쉬운 점 </a:t>
            </a:r>
            <a:r>
              <a:rPr lang="en-US" altLang="ko-KR" dirty="0"/>
              <a:t>1&gt;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수직이동 부분에서도 파이프를 고정하고 그를 기준으로 움직이는 모션을 표현하고 싶었는데</a:t>
            </a:r>
            <a:r>
              <a:rPr lang="en-US" altLang="ko-KR" dirty="0"/>
              <a:t>, </a:t>
            </a:r>
            <a:r>
              <a:rPr lang="ko-KR" altLang="en-US" dirty="0"/>
              <a:t>표현하지 못했다</a:t>
            </a:r>
            <a:r>
              <a:rPr lang="en-US" altLang="ko-KR" dirty="0"/>
              <a:t>. </a:t>
            </a:r>
            <a:r>
              <a:rPr lang="ko-KR" altLang="en-US" dirty="0"/>
              <a:t>초기상태에서 크게 벗어나 어셈블리의 방향 자체가 바뀌어야 했기 때문이다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dirty="0"/>
              <a:t>&lt;</a:t>
            </a:r>
            <a:r>
              <a:rPr lang="ko-KR" altLang="en-US" dirty="0"/>
              <a:t>차선책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이 부분을 해결하기 위해서 영상을 남길 때 카메라 방향 자체</a:t>
            </a:r>
            <a:r>
              <a:rPr lang="en-US" altLang="ko-KR" dirty="0"/>
              <a:t>(</a:t>
            </a:r>
            <a:r>
              <a:rPr lang="ko-KR" altLang="en-US" dirty="0"/>
              <a:t>시점</a:t>
            </a:r>
            <a:r>
              <a:rPr lang="en-US" altLang="ko-KR" dirty="0"/>
              <a:t>)</a:t>
            </a:r>
            <a:r>
              <a:rPr lang="ko-KR" altLang="en-US" dirty="0"/>
              <a:t>를 바꾸어 줌으로써</a:t>
            </a:r>
            <a:r>
              <a:rPr lang="en-US" altLang="ko-KR" dirty="0"/>
              <a:t>, </a:t>
            </a:r>
            <a:r>
              <a:rPr lang="ko-KR" altLang="en-US" dirty="0"/>
              <a:t>수직으로 올라가는 것 처럼 보이게 촬영했다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모션은 같다</a:t>
            </a:r>
            <a:r>
              <a:rPr lang="en-US" altLang="ko-KR" dirty="0"/>
              <a:t>.)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32FAB76-9EF7-4D03-9919-A0E082421308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6327A0A-F4AF-4261-B0E9-A0FB884B6298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F4F2119-BCD6-4359-B465-ACB33E7C736E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EFAC022-70DC-4F60-9829-6D55A30F567E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22CDB1-72C7-434A-AB20-1F06BF8BAB34}"/>
              </a:ext>
            </a:extLst>
          </p:cNvPr>
          <p:cNvSpPr txBox="1"/>
          <p:nvPr/>
        </p:nvSpPr>
        <p:spPr>
          <a:xfrm>
            <a:off x="5947879" y="1969332"/>
            <a:ext cx="560604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아쉬운 점 </a:t>
            </a:r>
            <a:r>
              <a:rPr lang="en-US" altLang="ko-KR" dirty="0"/>
              <a:t>2&gt;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아직은 </a:t>
            </a:r>
            <a:r>
              <a:rPr lang="en-US" altLang="ko-KR" dirty="0"/>
              <a:t>2</a:t>
            </a:r>
            <a:r>
              <a:rPr lang="ko-KR" altLang="en-US" dirty="0"/>
              <a:t>자유도를 초과하는 관절을 기구학으로 풀어낼 수 없었다</a:t>
            </a:r>
            <a:r>
              <a:rPr lang="en-US" altLang="ko-KR" dirty="0"/>
              <a:t>. Inverse Kinematics</a:t>
            </a:r>
            <a:r>
              <a:rPr lang="ko-KR" altLang="en-US" dirty="0"/>
              <a:t>를 사용해서 시도해 보았지만 </a:t>
            </a:r>
            <a:r>
              <a:rPr lang="ko-KR" altLang="en-US" dirty="0" err="1"/>
              <a:t>각도값이</a:t>
            </a:r>
            <a:r>
              <a:rPr lang="ko-KR" altLang="en-US" dirty="0"/>
              <a:t> 무한대의 개수로 나오는 것을 확인했다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r>
              <a:rPr lang="en-US" altLang="ko-KR" dirty="0"/>
              <a:t>&lt;</a:t>
            </a:r>
            <a:r>
              <a:rPr lang="ko-KR" altLang="en-US" dirty="0"/>
              <a:t>차선책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이 부분을 해결하기 위해서 </a:t>
            </a:r>
            <a:r>
              <a:rPr lang="en-US" altLang="ko-KR" dirty="0"/>
              <a:t>3</a:t>
            </a:r>
            <a:r>
              <a:rPr lang="ko-KR" altLang="en-US" dirty="0"/>
              <a:t>개의 주요 각도 중 </a:t>
            </a:r>
            <a:r>
              <a:rPr lang="en-US" altLang="ko-KR" dirty="0"/>
              <a:t>2</a:t>
            </a:r>
            <a:r>
              <a:rPr lang="ko-KR" altLang="en-US" dirty="0"/>
              <a:t>개의 각도를 같게 해주는 구속을 주었고</a:t>
            </a:r>
            <a:r>
              <a:rPr lang="en-US" altLang="ko-KR" dirty="0"/>
              <a:t>, </a:t>
            </a:r>
            <a:r>
              <a:rPr lang="ko-KR" altLang="en-US" dirty="0"/>
              <a:t>그를 이용한 모션을 만들었다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6378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A0D070F-025E-4746-A1B1-01E3ABF0DADB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2570EC0-4594-4944-BECF-26741B7CCA9F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6D66F5-E348-4CD8-95C4-DF5C1D26B144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F3788D3-699F-4B10-B80B-C2FFE4F74347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025595-1BF3-4875-9A91-0631CCC913C6}"/>
              </a:ext>
            </a:extLst>
          </p:cNvPr>
          <p:cNvSpPr txBox="1"/>
          <p:nvPr/>
        </p:nvSpPr>
        <p:spPr>
          <a:xfrm>
            <a:off x="718901" y="654559"/>
            <a:ext cx="287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 dirty="0">
                <a:solidFill>
                  <a:schemeClr val="bg1"/>
                </a:solidFill>
                <a:effectLst/>
                <a:latin typeface="Copperplate Gothic Light" panose="020E0507020206020404" pitchFamily="34" charset="0"/>
              </a:rPr>
              <a:t>evaluation</a:t>
            </a:r>
            <a:endParaRPr lang="ko-KR" altLang="en-US" sz="32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32FAB76-9EF7-4D03-9919-A0E082421308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6327A0A-F4AF-4261-B0E9-A0FB884B6298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F4F2119-BCD6-4359-B465-ACB33E7C736E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EFAC022-70DC-4F60-9829-6D55A30F567E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275E06-FE65-4332-B503-159D7DA53B96}"/>
              </a:ext>
            </a:extLst>
          </p:cNvPr>
          <p:cNvSpPr txBox="1"/>
          <p:nvPr/>
        </p:nvSpPr>
        <p:spPr>
          <a:xfrm>
            <a:off x="5331152" y="962716"/>
            <a:ext cx="560604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아쉬운 점 </a:t>
            </a:r>
            <a:r>
              <a:rPr lang="en-US" altLang="ko-KR" dirty="0"/>
              <a:t>3&gt;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꼬인 위치에 있는 파이프를 이동하는 모션과 </a:t>
            </a:r>
            <a:r>
              <a:rPr lang="ko-KR" altLang="en-US" dirty="0" err="1"/>
              <a:t>수리모션에서</a:t>
            </a:r>
            <a:r>
              <a:rPr lang="ko-KR" altLang="en-US" dirty="0"/>
              <a:t> 사용되었던 </a:t>
            </a:r>
            <a:r>
              <a:rPr lang="en-US" altLang="ko-KR" dirty="0" err="1"/>
              <a:t>θA</a:t>
            </a:r>
            <a:r>
              <a:rPr lang="en-US" altLang="ko-KR" dirty="0"/>
              <a:t>, </a:t>
            </a:r>
            <a:r>
              <a:rPr lang="en-US" altLang="ko-KR" dirty="0" err="1"/>
              <a:t>θB</a:t>
            </a:r>
            <a:r>
              <a:rPr lang="ko-KR" altLang="en-US" dirty="0"/>
              <a:t>는 최초 </a:t>
            </a:r>
            <a:r>
              <a:rPr lang="ko-KR" altLang="en-US" dirty="0" err="1"/>
              <a:t>설계시</a:t>
            </a:r>
            <a:r>
              <a:rPr lang="en-US" altLang="ko-KR" dirty="0"/>
              <a:t>,</a:t>
            </a:r>
            <a:r>
              <a:rPr lang="ko-KR" altLang="en-US" dirty="0"/>
              <a:t> 팔의 끝점이 링크 </a:t>
            </a:r>
            <a:r>
              <a:rPr lang="en-US" altLang="ko-KR" dirty="0"/>
              <a:t>3</a:t>
            </a:r>
            <a:r>
              <a:rPr lang="ko-KR" altLang="en-US" dirty="0"/>
              <a:t>개의 길이를 반지름으로 하는 원의 거의</a:t>
            </a:r>
            <a:r>
              <a:rPr lang="en-US" altLang="ko-KR" dirty="0"/>
              <a:t> </a:t>
            </a:r>
            <a:r>
              <a:rPr lang="ko-KR" altLang="en-US" dirty="0"/>
              <a:t>모든 영역을 전부 이동할 수 있도록 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유니버셜</a:t>
            </a:r>
            <a:r>
              <a:rPr lang="ko-KR" altLang="en-US" dirty="0"/>
              <a:t> 조인트의 물리적인 두께와 각각의 축에서 요구하는 최소 각도를 고려해 주지 않았기에 가능한 값이었다</a:t>
            </a:r>
            <a:r>
              <a:rPr lang="en-US" altLang="ko-KR" dirty="0"/>
              <a:t>. </a:t>
            </a:r>
            <a:r>
              <a:rPr lang="ko-KR" altLang="en-US" dirty="0"/>
              <a:t>그 값을 모터에 대입하고 임의의 좌표를 설정해주니</a:t>
            </a:r>
            <a:r>
              <a:rPr lang="en-US" altLang="ko-KR" dirty="0"/>
              <a:t>, </a:t>
            </a:r>
            <a:r>
              <a:rPr lang="ko-KR" altLang="en-US" dirty="0"/>
              <a:t>잘 되는 부분도 있고</a:t>
            </a:r>
            <a:r>
              <a:rPr lang="en-US" altLang="ko-KR" dirty="0"/>
              <a:t>, </a:t>
            </a:r>
            <a:r>
              <a:rPr lang="ko-KR" altLang="en-US" dirty="0"/>
              <a:t>간섭이 일어나는 부분도 존재했다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dirty="0"/>
              <a:t>&lt;</a:t>
            </a:r>
            <a:r>
              <a:rPr lang="ko-KR" altLang="en-US" dirty="0"/>
              <a:t>차선책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이 부분을 해결하기 위해서 실제로 값을 넣을 때는 각 파트별로 간섭이 일어나지 않는 적당한 값에서 모션을 수행하였다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122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378E886-A1A6-4EF9-A614-C971518E6B44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2D2A2C8-E448-4451-B61B-9A06D11B1613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269BFE6-04D6-48C2-8148-5E08AB68EDE5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E7381F7-0869-46D5-BDFC-D59CB721C03A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1D8A82-0A01-4D2C-BF01-36F698BB36DB}"/>
              </a:ext>
            </a:extLst>
          </p:cNvPr>
          <p:cNvSpPr txBox="1"/>
          <p:nvPr/>
        </p:nvSpPr>
        <p:spPr>
          <a:xfrm>
            <a:off x="1060733" y="628921"/>
            <a:ext cx="215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review</a:t>
            </a:r>
            <a:endParaRPr lang="ko-KR" altLang="en-US" sz="3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6D70142-9C3F-45F8-9872-87671A90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2" y="2024104"/>
            <a:ext cx="3448143" cy="3666988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839112A-0720-498A-998F-D156DD3DA5AD}"/>
              </a:ext>
            </a:extLst>
          </p:cNvPr>
          <p:cNvSpPr txBox="1"/>
          <p:nvPr/>
        </p:nvSpPr>
        <p:spPr>
          <a:xfrm>
            <a:off x="4565120" y="2246809"/>
            <a:ext cx="72634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주제 세분화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파이프 외부를 따라 이동하는 로봇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두 개의 몸체와 둘을 이어주는 하나의 팔로 구성된 로봇 계획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바퀴가 달려있어 직선 움직임이 쉽고 빠르며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팔을 이용한 다양한 움직임 가능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몸체 안쪽에 있는 카메라와 센서로 결함을 파악하고 수리 진행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모션이 중심인 이번 프로젝트에서는 카메라와 센서의 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솔리드웍스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파트파일 생략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.)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627C04-A3A1-4229-95C4-AA900725E058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F0698E7-A4EF-4294-90EC-03B54DF72296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A59D56E-CED2-4F4E-BB3B-B3164A0430EB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C83CA2D-498F-4ED7-9101-8C3956C129AE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753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A64BF1D3-CA2D-4F51-AA24-408A5274DB06}"/>
              </a:ext>
            </a:extLst>
          </p:cNvPr>
          <p:cNvSpPr/>
          <p:nvPr/>
        </p:nvSpPr>
        <p:spPr>
          <a:xfrm rot="18565395">
            <a:off x="7768436" y="276126"/>
            <a:ext cx="1204690" cy="464073"/>
          </a:xfrm>
          <a:prstGeom prst="flowChartTermina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A5FB74-B995-43E0-9FDC-985A2329B659}"/>
              </a:ext>
            </a:extLst>
          </p:cNvPr>
          <p:cNvSpPr/>
          <p:nvPr/>
        </p:nvSpPr>
        <p:spPr>
          <a:xfrm rot="2432702">
            <a:off x="7843538" y="-744793"/>
            <a:ext cx="1766007" cy="1038437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92B3376-DAB5-4932-8F8F-3608A8ABFCC4}"/>
              </a:ext>
            </a:extLst>
          </p:cNvPr>
          <p:cNvSpPr/>
          <p:nvPr/>
        </p:nvSpPr>
        <p:spPr>
          <a:xfrm rot="2855696">
            <a:off x="7866562" y="6029343"/>
            <a:ext cx="1204690" cy="464073"/>
          </a:xfrm>
          <a:prstGeom prst="flowChartTermina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71E5DD-1BC8-4558-99C0-45B26EBB1CB8}"/>
              </a:ext>
            </a:extLst>
          </p:cNvPr>
          <p:cNvSpPr/>
          <p:nvPr/>
        </p:nvSpPr>
        <p:spPr>
          <a:xfrm rot="8337689">
            <a:off x="8259666" y="6201485"/>
            <a:ext cx="1766007" cy="1038437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C516FEC-6BB8-4F14-B909-5C6DD5FBE642}"/>
              </a:ext>
            </a:extLst>
          </p:cNvPr>
          <p:cNvSpPr/>
          <p:nvPr/>
        </p:nvSpPr>
        <p:spPr>
          <a:xfrm>
            <a:off x="3136907" y="379979"/>
            <a:ext cx="6070600" cy="6070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99A313B-18F6-4EA4-8BA6-10AA709C25E3}"/>
              </a:ext>
            </a:extLst>
          </p:cNvPr>
          <p:cNvSpPr/>
          <p:nvPr/>
        </p:nvSpPr>
        <p:spPr>
          <a:xfrm>
            <a:off x="3559182" y="800666"/>
            <a:ext cx="5229225" cy="522922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153202-A2AE-4923-BB1B-15494A67B3B4}"/>
              </a:ext>
            </a:extLst>
          </p:cNvPr>
          <p:cNvSpPr/>
          <p:nvPr/>
        </p:nvSpPr>
        <p:spPr>
          <a:xfrm rot="5365620">
            <a:off x="9487032" y="2779785"/>
            <a:ext cx="1766007" cy="1038437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500066-7C34-45EC-8579-63C5158605B8}"/>
              </a:ext>
            </a:extLst>
          </p:cNvPr>
          <p:cNvGrpSpPr/>
          <p:nvPr/>
        </p:nvGrpSpPr>
        <p:grpSpPr>
          <a:xfrm rot="344211">
            <a:off x="8874675" y="136624"/>
            <a:ext cx="2094417" cy="2431914"/>
            <a:chOff x="2077839" y="-1661305"/>
            <a:chExt cx="2437012" cy="2894438"/>
          </a:xfrm>
          <a:solidFill>
            <a:schemeClr val="bg1">
              <a:lumMod val="8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06FFD6-978D-4FA2-B7F2-607F085AE61C}"/>
                </a:ext>
              </a:extLst>
            </p:cNvPr>
            <p:cNvSpPr/>
            <p:nvPr/>
          </p:nvSpPr>
          <p:spPr>
            <a:xfrm rot="2058214">
              <a:off x="2077839" y="-1661305"/>
              <a:ext cx="2101883" cy="138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A54743-6D55-4369-9420-D3947DE4806E}"/>
                </a:ext>
              </a:extLst>
            </p:cNvPr>
            <p:cNvSpPr/>
            <p:nvPr/>
          </p:nvSpPr>
          <p:spPr>
            <a:xfrm rot="5021409">
              <a:off x="2771759" y="-509958"/>
              <a:ext cx="2101883" cy="138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6D0569-CFD4-4973-A270-786496180064}"/>
              </a:ext>
            </a:extLst>
          </p:cNvPr>
          <p:cNvGrpSpPr/>
          <p:nvPr/>
        </p:nvGrpSpPr>
        <p:grpSpPr>
          <a:xfrm rot="3312655">
            <a:off x="8887373" y="4265021"/>
            <a:ext cx="2094417" cy="2431914"/>
            <a:chOff x="2077839" y="-1661305"/>
            <a:chExt cx="2437012" cy="2894438"/>
          </a:xfrm>
          <a:solidFill>
            <a:schemeClr val="bg1">
              <a:lumMod val="85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C0C99A-C429-4B8C-912E-C474CBF148E8}"/>
                </a:ext>
              </a:extLst>
            </p:cNvPr>
            <p:cNvSpPr/>
            <p:nvPr/>
          </p:nvSpPr>
          <p:spPr>
            <a:xfrm rot="2058214">
              <a:off x="2077839" y="-1661305"/>
              <a:ext cx="2101883" cy="138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A9677A-2B0B-4E76-A388-117F56B4571F}"/>
                </a:ext>
              </a:extLst>
            </p:cNvPr>
            <p:cNvSpPr/>
            <p:nvPr/>
          </p:nvSpPr>
          <p:spPr>
            <a:xfrm rot="5021409">
              <a:off x="2771759" y="-509958"/>
              <a:ext cx="2101883" cy="1384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C854C5-E429-4BA8-8F85-675E3EC1808F}"/>
              </a:ext>
            </a:extLst>
          </p:cNvPr>
          <p:cNvSpPr/>
          <p:nvPr/>
        </p:nvSpPr>
        <p:spPr>
          <a:xfrm>
            <a:off x="10175719" y="2594822"/>
            <a:ext cx="399397" cy="1510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92B908-F07B-4D98-983C-B8F44E335C6E}"/>
              </a:ext>
            </a:extLst>
          </p:cNvPr>
          <p:cNvGrpSpPr/>
          <p:nvPr/>
        </p:nvGrpSpPr>
        <p:grpSpPr>
          <a:xfrm rot="10800000" flipV="1">
            <a:off x="1137769" y="-677399"/>
            <a:ext cx="3307001" cy="7968243"/>
            <a:chOff x="-3172493" y="-509985"/>
            <a:chExt cx="3307001" cy="7984715"/>
          </a:xfrm>
        </p:grpSpPr>
        <p:sp>
          <p:nvSpPr>
            <p:cNvPr id="28" name="순서도: 수행의 시작/종료 27">
              <a:extLst>
                <a:ext uri="{FF2B5EF4-FFF2-40B4-BE49-F238E27FC236}">
                  <a16:creationId xmlns:a16="http://schemas.microsoft.com/office/drawing/2014/main" id="{326FA2D6-9442-475A-BA1E-07562A4B0D55}"/>
                </a:ext>
              </a:extLst>
            </p:cNvPr>
            <p:cNvSpPr/>
            <p:nvPr/>
          </p:nvSpPr>
          <p:spPr>
            <a:xfrm rot="18565395">
              <a:off x="-3247595" y="51093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A98AD53-D7D4-41A4-B666-32FFC56F4CF4}"/>
                </a:ext>
              </a:extLst>
            </p:cNvPr>
            <p:cNvSpPr/>
            <p:nvPr/>
          </p:nvSpPr>
          <p:spPr>
            <a:xfrm rot="2432702">
              <a:off x="-3172493" y="-509985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30" name="순서도: 수행의 시작/종료 29">
              <a:extLst>
                <a:ext uri="{FF2B5EF4-FFF2-40B4-BE49-F238E27FC236}">
                  <a16:creationId xmlns:a16="http://schemas.microsoft.com/office/drawing/2014/main" id="{F9D66196-F875-462F-A28E-F9E4777C0EE2}"/>
                </a:ext>
              </a:extLst>
            </p:cNvPr>
            <p:cNvSpPr/>
            <p:nvPr/>
          </p:nvSpPr>
          <p:spPr>
            <a:xfrm rot="2855696">
              <a:off x="-3149469" y="6264151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9448E6F-F6A0-4A65-A8F4-BB9B7F839E9E}"/>
                </a:ext>
              </a:extLst>
            </p:cNvPr>
            <p:cNvSpPr/>
            <p:nvPr/>
          </p:nvSpPr>
          <p:spPr>
            <a:xfrm rot="8337689">
              <a:off x="-2756365" y="6436293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2C93F7D-2A30-4444-86C7-73993E22FF99}"/>
                </a:ext>
              </a:extLst>
            </p:cNvPr>
            <p:cNvSpPr/>
            <p:nvPr/>
          </p:nvSpPr>
          <p:spPr>
            <a:xfrm rot="5365620">
              <a:off x="-1528999" y="3014593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1D4356B-580E-4C7F-B6FB-19F2DCA72D00}"/>
                </a:ext>
              </a:extLst>
            </p:cNvPr>
            <p:cNvGrpSpPr/>
            <p:nvPr/>
          </p:nvGrpSpPr>
          <p:grpSpPr>
            <a:xfrm rot="344211">
              <a:off x="-2141356" y="37143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33616C-2DA4-45BA-A583-B28BAFC42512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B3A735F-9777-4609-B5EE-A6C5E8AFF6EB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BC621D7-6587-4CA3-BBAA-098700A79566}"/>
                </a:ext>
              </a:extLst>
            </p:cNvPr>
            <p:cNvGrpSpPr/>
            <p:nvPr/>
          </p:nvGrpSpPr>
          <p:grpSpPr>
            <a:xfrm rot="3312655">
              <a:off x="-2128658" y="4499829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19F32EA-3F64-44B5-8992-6DD6C380F163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E1D0EA4-EEE0-4D67-8827-3E9EBC3342B0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0B1C8D6-2713-491F-8010-968D94890DE4}"/>
                </a:ext>
              </a:extLst>
            </p:cNvPr>
            <p:cNvSpPr/>
            <p:nvPr/>
          </p:nvSpPr>
          <p:spPr>
            <a:xfrm>
              <a:off x="-840312" y="2829630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178879-8481-435F-8831-12535251055E}"/>
              </a:ext>
            </a:extLst>
          </p:cNvPr>
          <p:cNvSpPr txBox="1"/>
          <p:nvPr/>
        </p:nvSpPr>
        <p:spPr>
          <a:xfrm>
            <a:off x="4108317" y="2338281"/>
            <a:ext cx="4179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Bauhaus 93" panose="04030905020B02020C02" pitchFamily="82" charset="0"/>
              </a:rPr>
              <a:t>Thank You</a:t>
            </a:r>
            <a:endParaRPr lang="ko-KR" altLang="en-US" sz="72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4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8701DF9C-C7A7-45E7-9EEF-07F149B4D980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159705A-1680-47A9-9055-8847D82E5C8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5F328CB-E3FB-4184-BEA4-89E257225DA8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696AFE-A997-45A4-8853-BAF16CA47464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EA59F3-36BD-4466-BB5C-62E7A468CFE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8AE565C-C4D0-479F-AE74-568FDCE67C3C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CDF4A3-90C2-4F3D-98B0-05CB4ED88316}"/>
              </a:ext>
            </a:extLst>
          </p:cNvPr>
          <p:cNvSpPr txBox="1"/>
          <p:nvPr/>
        </p:nvSpPr>
        <p:spPr>
          <a:xfrm>
            <a:off x="735202" y="719384"/>
            <a:ext cx="27507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DIFFERENCE</a:t>
            </a:r>
            <a:endParaRPr lang="ko-KR" altLang="en-US" sz="2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357D08-D8D3-4FB5-A70C-1A1DDAFF38DC}"/>
              </a:ext>
            </a:extLst>
          </p:cNvPr>
          <p:cNvSpPr/>
          <p:nvPr/>
        </p:nvSpPr>
        <p:spPr>
          <a:xfrm>
            <a:off x="1126293" y="1770794"/>
            <a:ext cx="3798964" cy="4733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796124-FBE9-4F4D-B650-E3966135D362}"/>
              </a:ext>
            </a:extLst>
          </p:cNvPr>
          <p:cNvSpPr/>
          <p:nvPr/>
        </p:nvSpPr>
        <p:spPr>
          <a:xfrm>
            <a:off x="1287363" y="1948730"/>
            <a:ext cx="3467517" cy="4387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Before)</a:t>
            </a:r>
          </a:p>
          <a:p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Motion 1 . 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바디 확장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Motion 2 . 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수직 이동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Motion 3 . 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접합부 </a:t>
            </a:r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스킵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Motion +)  </a:t>
            </a:r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수리</a:t>
            </a:r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endParaRPr lang="en-US" altLang="ko-KR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AC47FCF-F0BF-47DE-B4FA-494F72B3E95B}"/>
              </a:ext>
            </a:extLst>
          </p:cNvPr>
          <p:cNvGrpSpPr/>
          <p:nvPr/>
        </p:nvGrpSpPr>
        <p:grpSpPr>
          <a:xfrm>
            <a:off x="7403428" y="1770794"/>
            <a:ext cx="3798964" cy="4733690"/>
            <a:chOff x="7403428" y="1770794"/>
            <a:chExt cx="3798964" cy="473369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CC8A93F-6BEE-4A05-B653-603438E13B70}"/>
                </a:ext>
              </a:extLst>
            </p:cNvPr>
            <p:cNvSpPr/>
            <p:nvPr/>
          </p:nvSpPr>
          <p:spPr>
            <a:xfrm>
              <a:off x="7403428" y="1770794"/>
              <a:ext cx="3798964" cy="4733690"/>
            </a:xfrm>
            <a:prstGeom prst="rect">
              <a:avLst/>
            </a:prstGeom>
            <a:solidFill>
              <a:srgbClr val="FFD96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B8AAAD3-2321-4C15-AE2F-A8950DC6B3AF}"/>
                </a:ext>
              </a:extLst>
            </p:cNvPr>
            <p:cNvSpPr/>
            <p:nvPr/>
          </p:nvSpPr>
          <p:spPr>
            <a:xfrm>
              <a:off x="7564498" y="1948730"/>
              <a:ext cx="3467517" cy="4387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After)</a:t>
              </a:r>
            </a:p>
            <a:p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  <a:p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Motion 1 .  </a:t>
              </a:r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접합부 </a:t>
              </a:r>
              <a:r>
                <a:rPr lang="ko-KR" altLang="en-US" dirty="0" err="1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스킵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  <a:p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  <a:p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Motion 2 .  </a:t>
              </a:r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수직 이동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  <a:p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  <a:p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Motion 3 .  </a:t>
              </a:r>
            </a:p>
            <a:p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  <a:p>
              <a:r>
                <a: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Motion 4 .  </a:t>
              </a:r>
              <a:r>
                <a: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</a:rPr>
                <a:t>수리</a:t>
              </a:r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  <a:p>
              <a:endParaRPr lang="en-US" altLang="ko-KR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47E9D02-1330-414C-B90E-6E657A6A771B}"/>
              </a:ext>
            </a:extLst>
          </p:cNvPr>
          <p:cNvSpPr/>
          <p:nvPr/>
        </p:nvSpPr>
        <p:spPr>
          <a:xfrm>
            <a:off x="5536824" y="3795540"/>
            <a:ext cx="1255037" cy="621654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82B3B-E754-499F-AC40-F7E47D11CB43}"/>
              </a:ext>
            </a:extLst>
          </p:cNvPr>
          <p:cNvSpPr/>
          <p:nvPr/>
        </p:nvSpPr>
        <p:spPr>
          <a:xfrm>
            <a:off x="2603500" y="3278777"/>
            <a:ext cx="1056047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D473F-DA66-42EE-AAA9-2D36B54457AE}"/>
              </a:ext>
            </a:extLst>
          </p:cNvPr>
          <p:cNvSpPr txBox="1"/>
          <p:nvPr/>
        </p:nvSpPr>
        <p:spPr>
          <a:xfrm>
            <a:off x="8829762" y="4232528"/>
            <a:ext cx="201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꼬인 위치로 이동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67FE37-7A96-4D44-BD6E-FC4B10551B63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112092B-B085-416F-A40D-F1301C60E85A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A29FD3-225E-439C-8629-8A2150DE7801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9588A46-1DB6-4F44-A78C-D655B735D1B5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7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D5EDA53-C52D-4E03-A59C-DCE28B0CB0FC}"/>
              </a:ext>
            </a:extLst>
          </p:cNvPr>
          <p:cNvSpPr txBox="1"/>
          <p:nvPr/>
        </p:nvSpPr>
        <p:spPr>
          <a:xfrm>
            <a:off x="735202" y="719384"/>
            <a:ext cx="27507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DIFFERENCE</a:t>
            </a:r>
            <a:endParaRPr lang="ko-KR" altLang="en-US" sz="2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E89A5-4B44-48E9-B8D9-A224DD696CB3}"/>
              </a:ext>
            </a:extLst>
          </p:cNvPr>
          <p:cNvSpPr txBox="1"/>
          <p:nvPr/>
        </p:nvSpPr>
        <p:spPr>
          <a:xfrm>
            <a:off x="458740" y="1851553"/>
            <a:ext cx="647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수리 모션의 본격화로 인한 추가 파트제작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7DB19-CE78-4BB6-AADD-6D85CD84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33" y="3080870"/>
            <a:ext cx="3223479" cy="2403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1284F1-4F0B-44F1-A134-1BBDD5D4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27" y="3090897"/>
            <a:ext cx="1963752" cy="12306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98E44A-CBDC-4142-BFD4-5DF1C9AE1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865" y="4257125"/>
            <a:ext cx="1966813" cy="12398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341D00-88A6-4002-81ED-95EFC85CE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93683" y="2675726"/>
            <a:ext cx="2420992" cy="32369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2C81245-36EF-4E3E-8D51-54BA491B6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884" y="1851553"/>
            <a:ext cx="4078621" cy="20792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71059C-F0D2-4243-BBF4-C19F2633B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401" y="4110128"/>
            <a:ext cx="4066104" cy="235417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4FA3E33-970D-48AE-93E4-2DF8B99DF44E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0C3CE18-801E-432D-9BCB-C45A12DCF27E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D704A2D-E8DF-4EC0-8D0F-1B9523193A11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45A1BF0-C75A-4D2E-8BBC-E6E4DF19B91F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567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D5EDA53-C52D-4E03-A59C-DCE28B0CB0FC}"/>
              </a:ext>
            </a:extLst>
          </p:cNvPr>
          <p:cNvSpPr txBox="1"/>
          <p:nvPr/>
        </p:nvSpPr>
        <p:spPr>
          <a:xfrm>
            <a:off x="735202" y="719384"/>
            <a:ext cx="27507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background</a:t>
            </a:r>
            <a:endParaRPr lang="ko-KR" altLang="en-US" sz="2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4FA3E33-970D-48AE-93E4-2DF8B99DF44E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0C3CE18-801E-432D-9BCB-C45A12DCF27E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D704A2D-E8DF-4EC0-8D0F-1B9523193A11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45A1BF0-C75A-4D2E-8BBC-E6E4DF19B91F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BF7011A8-6AB2-4FEB-89C0-0F4144184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82" y="1297395"/>
            <a:ext cx="13919626" cy="72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95216280">
            <a:extLst>
              <a:ext uri="{FF2B5EF4-FFF2-40B4-BE49-F238E27FC236}">
                <a16:creationId xmlns:a16="http://schemas.microsoft.com/office/drawing/2014/main" id="{5429FAAB-997D-4B36-A9AF-985B2B4F2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7" y="1660516"/>
            <a:ext cx="3413452" cy="252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D168C5A-A5D6-4252-A87F-D8E1696B4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615" y="19785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97742464">
            <a:extLst>
              <a:ext uri="{FF2B5EF4-FFF2-40B4-BE49-F238E27FC236}">
                <a16:creationId xmlns:a16="http://schemas.microsoft.com/office/drawing/2014/main" id="{9AA8EDE1-0887-4BC0-BDC6-AEC4F1B1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266" y="1660516"/>
            <a:ext cx="2442491" cy="247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8DC310EA-033A-4E6E-8BC9-46946FCE3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998" y="1185946"/>
            <a:ext cx="16954972" cy="767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697743400">
            <a:extLst>
              <a:ext uri="{FF2B5EF4-FFF2-40B4-BE49-F238E27FC236}">
                <a16:creationId xmlns:a16="http://schemas.microsoft.com/office/drawing/2014/main" id="{F00DE7BB-9F2B-4011-AA1D-7A40CEC7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936" y="1643146"/>
            <a:ext cx="4253976" cy="247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526BAB50-65B2-4B92-A8E0-92312E967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697744192">
            <a:extLst>
              <a:ext uri="{FF2B5EF4-FFF2-40B4-BE49-F238E27FC236}">
                <a16:creationId xmlns:a16="http://schemas.microsoft.com/office/drawing/2014/main" id="{26D802CE-D127-46B3-A352-2F87543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5" y="4383392"/>
            <a:ext cx="2491493" cy="227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10">
            <a:extLst>
              <a:ext uri="{FF2B5EF4-FFF2-40B4-BE49-F238E27FC236}">
                <a16:creationId xmlns:a16="http://schemas.microsoft.com/office/drawing/2014/main" id="{54156CF0-DFD9-4F88-A73D-F5CCCB72C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4677" y="4158082"/>
            <a:ext cx="18151276" cy="564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7" name="_x697744120">
            <a:extLst>
              <a:ext uri="{FF2B5EF4-FFF2-40B4-BE49-F238E27FC236}">
                <a16:creationId xmlns:a16="http://schemas.microsoft.com/office/drawing/2014/main" id="{9455AD4F-41F6-48F1-A630-F00DE590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15" y="4180543"/>
            <a:ext cx="2717124" cy="25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12">
            <a:extLst>
              <a:ext uri="{FF2B5EF4-FFF2-40B4-BE49-F238E27FC236}">
                <a16:creationId xmlns:a16="http://schemas.microsoft.com/office/drawing/2014/main" id="{9A0C3466-3C41-4F68-9050-97EBD2215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303" y="3797282"/>
            <a:ext cx="16159164" cy="58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9" name="_x695219880">
            <a:extLst>
              <a:ext uri="{FF2B5EF4-FFF2-40B4-BE49-F238E27FC236}">
                <a16:creationId xmlns:a16="http://schemas.microsoft.com/office/drawing/2014/main" id="{F72B83FC-8BFA-41CC-A71E-E5D84414A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03" y="4254482"/>
            <a:ext cx="2817334" cy="24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B2E2740-1768-4D25-B6D0-F0A173ED8FA0}"/>
              </a:ext>
            </a:extLst>
          </p:cNvPr>
          <p:cNvSpPr txBox="1"/>
          <p:nvPr/>
        </p:nvSpPr>
        <p:spPr>
          <a:xfrm>
            <a:off x="372252" y="1357348"/>
            <a:ext cx="629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A</a:t>
            </a:r>
            <a:endParaRPr lang="ko-KR" altLang="en-US" sz="5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85B20E-0455-4A6B-BFC7-B6349FD3ABE0}"/>
              </a:ext>
            </a:extLst>
          </p:cNvPr>
          <p:cNvSpPr txBox="1"/>
          <p:nvPr/>
        </p:nvSpPr>
        <p:spPr>
          <a:xfrm>
            <a:off x="3917444" y="1324198"/>
            <a:ext cx="629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B</a:t>
            </a:r>
            <a:endParaRPr lang="ko-KR" altLang="en-US" sz="5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4D1538-276E-49C2-AA9B-17B4AD900AA7}"/>
              </a:ext>
            </a:extLst>
          </p:cNvPr>
          <p:cNvSpPr txBox="1"/>
          <p:nvPr/>
        </p:nvSpPr>
        <p:spPr>
          <a:xfrm>
            <a:off x="6951094" y="1338830"/>
            <a:ext cx="629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C</a:t>
            </a:r>
            <a:endParaRPr lang="ko-KR" altLang="en-US" sz="5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8AC321-6BF7-4015-B805-0D66727D85D8}"/>
              </a:ext>
            </a:extLst>
          </p:cNvPr>
          <p:cNvSpPr txBox="1"/>
          <p:nvPr/>
        </p:nvSpPr>
        <p:spPr>
          <a:xfrm>
            <a:off x="439716" y="4058088"/>
            <a:ext cx="629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D</a:t>
            </a:r>
            <a:endParaRPr lang="ko-KR" altLang="en-US" sz="5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1DB18A-6B89-41D2-9293-5CF3E121FEE0}"/>
              </a:ext>
            </a:extLst>
          </p:cNvPr>
          <p:cNvSpPr txBox="1"/>
          <p:nvPr/>
        </p:nvSpPr>
        <p:spPr>
          <a:xfrm>
            <a:off x="3848067" y="3962656"/>
            <a:ext cx="629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E</a:t>
            </a:r>
            <a:endParaRPr lang="ko-KR" altLang="en-US" sz="5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A3C9-110D-4BE5-832F-7DA1FD930493}"/>
              </a:ext>
            </a:extLst>
          </p:cNvPr>
          <p:cNvSpPr txBox="1"/>
          <p:nvPr/>
        </p:nvSpPr>
        <p:spPr>
          <a:xfrm>
            <a:off x="7574037" y="3962659"/>
            <a:ext cx="629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F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66372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D5EDA53-C52D-4E03-A59C-DCE28B0CB0FC}"/>
              </a:ext>
            </a:extLst>
          </p:cNvPr>
          <p:cNvSpPr txBox="1"/>
          <p:nvPr/>
        </p:nvSpPr>
        <p:spPr>
          <a:xfrm>
            <a:off x="735202" y="719384"/>
            <a:ext cx="27507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background</a:t>
            </a:r>
            <a:endParaRPr lang="ko-KR" altLang="en-US" sz="2600" dirty="0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4FA3E33-970D-48AE-93E4-2DF8B99DF44E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0C3CE18-801E-432D-9BCB-C45A12DCF27E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D704A2D-E8DF-4EC0-8D0F-1B9523193A11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45A1BF0-C75A-4D2E-8BBC-E6E4DF19B91F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BF7011A8-6AB2-4FEB-89C0-0F4144184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82" y="1297395"/>
            <a:ext cx="13919626" cy="72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95216280">
            <a:extLst>
              <a:ext uri="{FF2B5EF4-FFF2-40B4-BE49-F238E27FC236}">
                <a16:creationId xmlns:a16="http://schemas.microsoft.com/office/drawing/2014/main" id="{5429FAAB-997D-4B36-A9AF-985B2B4F2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6" y="2997249"/>
            <a:ext cx="1000189" cy="74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D168C5A-A5D6-4252-A87F-D8E1696B4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615" y="19785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97742464">
            <a:extLst>
              <a:ext uri="{FF2B5EF4-FFF2-40B4-BE49-F238E27FC236}">
                <a16:creationId xmlns:a16="http://schemas.microsoft.com/office/drawing/2014/main" id="{9AA8EDE1-0887-4BC0-BDC6-AEC4F1B1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59" y="2932585"/>
            <a:ext cx="793862" cy="80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8DC310EA-033A-4E6E-8BC9-46946FCE3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998" y="1185946"/>
            <a:ext cx="16954972" cy="767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697743400">
            <a:extLst>
              <a:ext uri="{FF2B5EF4-FFF2-40B4-BE49-F238E27FC236}">
                <a16:creationId xmlns:a16="http://schemas.microsoft.com/office/drawing/2014/main" id="{F00DE7BB-9F2B-4011-AA1D-7A40CEC7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898" y="2907375"/>
            <a:ext cx="1587252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526BAB50-65B2-4B92-A8E0-92312E967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697744192">
            <a:extLst>
              <a:ext uri="{FF2B5EF4-FFF2-40B4-BE49-F238E27FC236}">
                <a16:creationId xmlns:a16="http://schemas.microsoft.com/office/drawing/2014/main" id="{26D802CE-D127-46B3-A352-2F87543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7" y="4323911"/>
            <a:ext cx="1115482" cy="101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10">
            <a:extLst>
              <a:ext uri="{FF2B5EF4-FFF2-40B4-BE49-F238E27FC236}">
                <a16:creationId xmlns:a16="http://schemas.microsoft.com/office/drawing/2014/main" id="{54156CF0-DFD9-4F88-A73D-F5CCCB72C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4677" y="4158082"/>
            <a:ext cx="18151276" cy="564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7" name="_x697744120">
            <a:extLst>
              <a:ext uri="{FF2B5EF4-FFF2-40B4-BE49-F238E27FC236}">
                <a16:creationId xmlns:a16="http://schemas.microsoft.com/office/drawing/2014/main" id="{9455AD4F-41F6-48F1-A630-F00DE590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84" y="4449913"/>
            <a:ext cx="925581" cy="86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12">
            <a:extLst>
              <a:ext uri="{FF2B5EF4-FFF2-40B4-BE49-F238E27FC236}">
                <a16:creationId xmlns:a16="http://schemas.microsoft.com/office/drawing/2014/main" id="{9A0C3466-3C41-4F68-9050-97EBD2215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303" y="3797282"/>
            <a:ext cx="16159164" cy="58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9" name="_x695219880">
            <a:extLst>
              <a:ext uri="{FF2B5EF4-FFF2-40B4-BE49-F238E27FC236}">
                <a16:creationId xmlns:a16="http://schemas.microsoft.com/office/drawing/2014/main" id="{F72B83FC-8BFA-41CC-A71E-E5D84414A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01" y="4288752"/>
            <a:ext cx="1210121" cy="106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B2E2740-1768-4D25-B6D0-F0A173ED8FA0}"/>
              </a:ext>
            </a:extLst>
          </p:cNvPr>
          <p:cNvSpPr txBox="1"/>
          <p:nvPr/>
        </p:nvSpPr>
        <p:spPr>
          <a:xfrm>
            <a:off x="389361" y="2758138"/>
            <a:ext cx="62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</a:t>
            </a:r>
            <a:endParaRPr lang="ko-KR" altLang="en-US" sz="24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D6B14B-619F-4036-AF61-71E9B14A1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392804"/>
              </p:ext>
            </p:extLst>
          </p:nvPr>
        </p:nvGraphicFramePr>
        <p:xfrm>
          <a:off x="4660001" y="1744327"/>
          <a:ext cx="6658120" cy="4178230"/>
        </p:xfrm>
        <a:graphic>
          <a:graphicData uri="http://schemas.openxmlformats.org/drawingml/2006/table">
            <a:tbl>
              <a:tblPr/>
              <a:tblGrid>
                <a:gridCol w="3016839">
                  <a:extLst>
                    <a:ext uri="{9D8B030D-6E8A-4147-A177-3AD203B41FA5}">
                      <a16:colId xmlns:a16="http://schemas.microsoft.com/office/drawing/2014/main" val="2345398418"/>
                    </a:ext>
                  </a:extLst>
                </a:gridCol>
                <a:gridCol w="520183">
                  <a:extLst>
                    <a:ext uri="{9D8B030D-6E8A-4147-A177-3AD203B41FA5}">
                      <a16:colId xmlns:a16="http://schemas.microsoft.com/office/drawing/2014/main" val="452187939"/>
                    </a:ext>
                  </a:extLst>
                </a:gridCol>
                <a:gridCol w="520183">
                  <a:extLst>
                    <a:ext uri="{9D8B030D-6E8A-4147-A177-3AD203B41FA5}">
                      <a16:colId xmlns:a16="http://schemas.microsoft.com/office/drawing/2014/main" val="1788004220"/>
                    </a:ext>
                  </a:extLst>
                </a:gridCol>
                <a:gridCol w="520183">
                  <a:extLst>
                    <a:ext uri="{9D8B030D-6E8A-4147-A177-3AD203B41FA5}">
                      <a16:colId xmlns:a16="http://schemas.microsoft.com/office/drawing/2014/main" val="3829748859"/>
                    </a:ext>
                  </a:extLst>
                </a:gridCol>
                <a:gridCol w="520183">
                  <a:extLst>
                    <a:ext uri="{9D8B030D-6E8A-4147-A177-3AD203B41FA5}">
                      <a16:colId xmlns:a16="http://schemas.microsoft.com/office/drawing/2014/main" val="2969126729"/>
                    </a:ext>
                  </a:extLst>
                </a:gridCol>
                <a:gridCol w="520183">
                  <a:extLst>
                    <a:ext uri="{9D8B030D-6E8A-4147-A177-3AD203B41FA5}">
                      <a16:colId xmlns:a16="http://schemas.microsoft.com/office/drawing/2014/main" val="1468143091"/>
                    </a:ext>
                  </a:extLst>
                </a:gridCol>
                <a:gridCol w="520183">
                  <a:extLst>
                    <a:ext uri="{9D8B030D-6E8A-4147-A177-3AD203B41FA5}">
                      <a16:colId xmlns:a16="http://schemas.microsoft.com/office/drawing/2014/main" val="1888028334"/>
                    </a:ext>
                  </a:extLst>
                </a:gridCol>
                <a:gridCol w="520183">
                  <a:extLst>
                    <a:ext uri="{9D8B030D-6E8A-4147-A177-3AD203B41FA5}">
                      <a16:colId xmlns:a16="http://schemas.microsoft.com/office/drawing/2014/main" val="8784377"/>
                    </a:ext>
                  </a:extLst>
                </a:gridCol>
              </a:tblGrid>
              <a:tr h="4879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F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*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28513"/>
                  </a:ext>
                </a:extLst>
              </a:tr>
              <a:tr h="4879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파이프를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360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도 검사할 수 있는가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429382"/>
                  </a:ext>
                </a:extLst>
              </a:tr>
              <a:tr h="4879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고속 이동이 가능한가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164146"/>
                  </a:ext>
                </a:extLst>
              </a:tr>
              <a:tr h="4879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파이프의 곡면주행이 가능한가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9780"/>
                  </a:ext>
                </a:extLst>
              </a:tr>
              <a:tr h="4879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파이프의 접합부를 넘어갈 수 있는가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4081"/>
                  </a:ext>
                </a:extLst>
              </a:tr>
              <a:tr h="4879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수직 파이프로 이동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x)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 가능한가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171621"/>
                  </a:ext>
                </a:extLst>
              </a:tr>
              <a:tr h="76271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다른 파이프로의 이동이 가능한가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평행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꼬인위치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99392"/>
                  </a:ext>
                </a:extLst>
              </a:tr>
              <a:tr h="48811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수리 기능을 포함하고 있는가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51793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B27FF72D-A56F-4745-B61B-FEAA8B4C4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5" y="2784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BBC95D-9788-4487-B084-A0F5F3C44440}"/>
              </a:ext>
            </a:extLst>
          </p:cNvPr>
          <p:cNvSpPr txBox="1"/>
          <p:nvPr/>
        </p:nvSpPr>
        <p:spPr>
          <a:xfrm>
            <a:off x="1557739" y="2774777"/>
            <a:ext cx="62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2E4D19-A93E-415A-92B0-6C1BFA252793}"/>
              </a:ext>
            </a:extLst>
          </p:cNvPr>
          <p:cNvSpPr txBox="1"/>
          <p:nvPr/>
        </p:nvSpPr>
        <p:spPr>
          <a:xfrm>
            <a:off x="2633249" y="2774122"/>
            <a:ext cx="62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</a:t>
            </a:r>
            <a:endParaRPr lang="ko-KR" alt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0CF2C6-B5F2-483E-8E40-D848839E9266}"/>
              </a:ext>
            </a:extLst>
          </p:cNvPr>
          <p:cNvSpPr txBox="1"/>
          <p:nvPr/>
        </p:nvSpPr>
        <p:spPr>
          <a:xfrm>
            <a:off x="312730" y="4169368"/>
            <a:ext cx="62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</a:t>
            </a:r>
            <a:endParaRPr lang="ko-KR" alt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077E74-E357-432A-BCD5-D0D958B80DB5}"/>
              </a:ext>
            </a:extLst>
          </p:cNvPr>
          <p:cNvSpPr txBox="1"/>
          <p:nvPr/>
        </p:nvSpPr>
        <p:spPr>
          <a:xfrm>
            <a:off x="1601060" y="4150022"/>
            <a:ext cx="62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</a:t>
            </a:r>
            <a:endParaRPr lang="ko-KR" alt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81344D-D48D-4663-AAD8-980EC854BAB5}"/>
              </a:ext>
            </a:extLst>
          </p:cNvPr>
          <p:cNvSpPr txBox="1"/>
          <p:nvPr/>
        </p:nvSpPr>
        <p:spPr>
          <a:xfrm>
            <a:off x="2816205" y="4167754"/>
            <a:ext cx="62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6092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13411"/>
            <a:ext cx="357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b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</a:rPr>
              <a:t>asic </a:t>
            </a:r>
            <a:r>
              <a:rPr kumimoji="0" lang="en-US" altLang="ko-K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</a:rPr>
              <a:t>disign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A7836A-D088-4765-AB4A-DC284D2836E3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AD5ADD3-E33E-4467-A1E3-3CCCF55CF8A0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03443B-FDE0-46DB-970F-804270ED73BA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80A4B6-07E8-4ED1-B463-1BE3CDE4CB04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769E735B-7AB3-45A5-939A-083DDA4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53" y="11783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455264080">
            <a:extLst>
              <a:ext uri="{FF2B5EF4-FFF2-40B4-BE49-F238E27FC236}">
                <a16:creationId xmlns:a16="http://schemas.microsoft.com/office/drawing/2014/main" id="{34A51602-9694-496A-AA81-1FFCE0C97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03" y="2469098"/>
            <a:ext cx="3170237" cy="27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D7BE8B-BC97-4C55-A3DA-6D75446AE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455263864">
            <a:extLst>
              <a:ext uri="{FF2B5EF4-FFF2-40B4-BE49-F238E27FC236}">
                <a16:creationId xmlns:a16="http://schemas.microsoft.com/office/drawing/2014/main" id="{9D9E486B-A57A-45AD-BDDD-5C58B6902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679" y="2469176"/>
            <a:ext cx="3173413" cy="35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9C6DC3-B8E6-4BBC-9984-4A8F6C29D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0" name="_x455264080">
            <a:extLst>
              <a:ext uri="{FF2B5EF4-FFF2-40B4-BE49-F238E27FC236}">
                <a16:creationId xmlns:a16="http://schemas.microsoft.com/office/drawing/2014/main" id="{B10B8567-9BA8-48C2-B80A-FD874AACF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83" y="2469098"/>
            <a:ext cx="4073525" cy="30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0065A-5F7D-448D-91DE-25AC82E1A56F}"/>
              </a:ext>
            </a:extLst>
          </p:cNvPr>
          <p:cNvSpPr txBox="1"/>
          <p:nvPr/>
        </p:nvSpPr>
        <p:spPr>
          <a:xfrm>
            <a:off x="1509534" y="1794223"/>
            <a:ext cx="1398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BODY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CDDF3E-E9AF-4BBD-840F-C41C0A383AA1}"/>
              </a:ext>
            </a:extLst>
          </p:cNvPr>
          <p:cNvSpPr txBox="1"/>
          <p:nvPr/>
        </p:nvSpPr>
        <p:spPr>
          <a:xfrm>
            <a:off x="4975932" y="1807615"/>
            <a:ext cx="1493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WHEEL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021ED1-7FC4-46AA-86D2-C369CBB96A32}"/>
              </a:ext>
            </a:extLst>
          </p:cNvPr>
          <p:cNvSpPr txBox="1"/>
          <p:nvPr/>
        </p:nvSpPr>
        <p:spPr>
          <a:xfrm>
            <a:off x="8948311" y="1809458"/>
            <a:ext cx="1398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ARM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83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D5C-7A87-4013-BA9A-28C9E251E213}"/>
              </a:ext>
            </a:extLst>
          </p:cNvPr>
          <p:cNvGrpSpPr/>
          <p:nvPr/>
        </p:nvGrpSpPr>
        <p:grpSpPr>
          <a:xfrm>
            <a:off x="-3467100" y="-731072"/>
            <a:ext cx="15659100" cy="7984715"/>
            <a:chOff x="-3467100" y="-731072"/>
            <a:chExt cx="15659100" cy="7984715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A64BF1D3-CA2D-4F51-AA24-408A5274DB06}"/>
                </a:ext>
              </a:extLst>
            </p:cNvPr>
            <p:cNvSpPr/>
            <p:nvPr/>
          </p:nvSpPr>
          <p:spPr>
            <a:xfrm rot="18565395">
              <a:off x="1164429" y="289847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A5FB74-B995-43E0-9FDC-985A2329B659}"/>
                </a:ext>
              </a:extLst>
            </p:cNvPr>
            <p:cNvSpPr/>
            <p:nvPr/>
          </p:nvSpPr>
          <p:spPr>
            <a:xfrm rot="2432702">
              <a:off x="1239531" y="-731072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수행의 시작/종료 23">
              <a:extLst>
                <a:ext uri="{FF2B5EF4-FFF2-40B4-BE49-F238E27FC236}">
                  <a16:creationId xmlns:a16="http://schemas.microsoft.com/office/drawing/2014/main" id="{892B3376-DAB5-4932-8F8F-3608A8ABFCC4}"/>
                </a:ext>
              </a:extLst>
            </p:cNvPr>
            <p:cNvSpPr/>
            <p:nvPr/>
          </p:nvSpPr>
          <p:spPr>
            <a:xfrm rot="2855696">
              <a:off x="1262555" y="6043064"/>
              <a:ext cx="1204690" cy="464073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71E5DD-1BC8-4558-99C0-45B26EBB1CB8}"/>
                </a:ext>
              </a:extLst>
            </p:cNvPr>
            <p:cNvSpPr/>
            <p:nvPr/>
          </p:nvSpPr>
          <p:spPr>
            <a:xfrm rot="8337689">
              <a:off x="1655659" y="62152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516FEC-6BB8-4F14-B909-5C6DD5FBE642}"/>
                </a:ext>
              </a:extLst>
            </p:cNvPr>
            <p:cNvSpPr/>
            <p:nvPr/>
          </p:nvSpPr>
          <p:spPr>
            <a:xfrm>
              <a:off x="-3467100" y="393700"/>
              <a:ext cx="6070600" cy="6070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9A313B-18F6-4EA4-8BA6-10AA709C25E3}"/>
                </a:ext>
              </a:extLst>
            </p:cNvPr>
            <p:cNvSpPr/>
            <p:nvPr/>
          </p:nvSpPr>
          <p:spPr>
            <a:xfrm>
              <a:off x="-3044825" y="814387"/>
              <a:ext cx="5229225" cy="5229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153202-A2AE-4923-BB1B-15494A67B3B4}"/>
                </a:ext>
              </a:extLst>
            </p:cNvPr>
            <p:cNvSpPr/>
            <p:nvPr/>
          </p:nvSpPr>
          <p:spPr>
            <a:xfrm rot="5365620">
              <a:off x="2883025" y="2793506"/>
              <a:ext cx="1766007" cy="103843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5500066-7C34-45EC-8579-63C5158605B8}"/>
                </a:ext>
              </a:extLst>
            </p:cNvPr>
            <p:cNvGrpSpPr/>
            <p:nvPr/>
          </p:nvGrpSpPr>
          <p:grpSpPr>
            <a:xfrm rot="344211">
              <a:off x="2270668" y="150345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6FFD6-978D-4FA2-B7F2-607F085AE61C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A54743-6D55-4369-9420-D3947DE4806E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6D0569-CFD4-4973-A270-786496180064}"/>
                </a:ext>
              </a:extLst>
            </p:cNvPr>
            <p:cNvGrpSpPr/>
            <p:nvPr/>
          </p:nvGrpSpPr>
          <p:grpSpPr>
            <a:xfrm rot="3312655">
              <a:off x="2283366" y="4278742"/>
              <a:ext cx="2094417" cy="2431914"/>
              <a:chOff x="2077839" y="-1661305"/>
              <a:chExt cx="2437012" cy="2894438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C0C99A-C429-4B8C-912E-C474CBF148E8}"/>
                  </a:ext>
                </a:extLst>
              </p:cNvPr>
              <p:cNvSpPr/>
              <p:nvPr/>
            </p:nvSpPr>
            <p:spPr>
              <a:xfrm rot="2058214">
                <a:off x="2077839" y="-1661305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A9677A-2B0B-4E76-A388-117F56B4571F}"/>
                  </a:ext>
                </a:extLst>
              </p:cNvPr>
              <p:cNvSpPr/>
              <p:nvPr/>
            </p:nvSpPr>
            <p:spPr>
              <a:xfrm rot="5021409">
                <a:off x="2771759" y="-509958"/>
                <a:ext cx="2101883" cy="13843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C854C5-E429-4BA8-8F85-675E3EC1808F}"/>
                </a:ext>
              </a:extLst>
            </p:cNvPr>
            <p:cNvSpPr/>
            <p:nvPr/>
          </p:nvSpPr>
          <p:spPr>
            <a:xfrm>
              <a:off x="3571712" y="2608543"/>
              <a:ext cx="399397" cy="151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D9C9F1-807C-49CD-B55B-0DF01662C8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D17FF4-7AB9-451B-BA53-3B4ADD0DFD56}"/>
              </a:ext>
            </a:extLst>
          </p:cNvPr>
          <p:cNvGrpSpPr/>
          <p:nvPr/>
        </p:nvGrpSpPr>
        <p:grpSpPr>
          <a:xfrm>
            <a:off x="458740" y="485032"/>
            <a:ext cx="3357864" cy="964006"/>
            <a:chOff x="5580863" y="1088729"/>
            <a:chExt cx="3357864" cy="9640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56854D-3BAB-468D-8299-D3F37236167A}"/>
                </a:ext>
              </a:extLst>
            </p:cNvPr>
            <p:cNvSpPr/>
            <p:nvPr/>
          </p:nvSpPr>
          <p:spPr>
            <a:xfrm>
              <a:off x="5626359" y="1296955"/>
              <a:ext cx="3144417" cy="5598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EAD31C3-F7C2-497A-8FFC-EA6AA082346D}"/>
                </a:ext>
              </a:extLst>
            </p:cNvPr>
            <p:cNvSpPr/>
            <p:nvPr/>
          </p:nvSpPr>
          <p:spPr>
            <a:xfrm>
              <a:off x="8630816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2C4259-41EE-48B9-B574-CA40E8D8416E}"/>
                </a:ext>
              </a:extLst>
            </p:cNvPr>
            <p:cNvSpPr/>
            <p:nvPr/>
          </p:nvSpPr>
          <p:spPr>
            <a:xfrm>
              <a:off x="5580863" y="1088729"/>
              <a:ext cx="307911" cy="9640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38C2C2D-B125-4BD4-B68A-8F5C397DAEE2}"/>
              </a:ext>
            </a:extLst>
          </p:cNvPr>
          <p:cNvSpPr txBox="1"/>
          <p:nvPr/>
        </p:nvSpPr>
        <p:spPr>
          <a:xfrm>
            <a:off x="348688" y="713411"/>
            <a:ext cx="357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b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</a:rPr>
              <a:t>asic </a:t>
            </a:r>
            <a:r>
              <a:rPr kumimoji="0" lang="en-US" altLang="ko-K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pperplate Gothic Light" panose="020E0507020206020404" pitchFamily="34" charset="0"/>
              </a:rPr>
              <a:t>disign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pperplate Gothic Light" panose="020E05070202060204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A7836A-D088-4765-AB4A-DC284D2836E3}"/>
              </a:ext>
            </a:extLst>
          </p:cNvPr>
          <p:cNvGrpSpPr/>
          <p:nvPr/>
        </p:nvGrpSpPr>
        <p:grpSpPr>
          <a:xfrm>
            <a:off x="11718684" y="-88900"/>
            <a:ext cx="415180" cy="7251700"/>
            <a:chOff x="11718684" y="-88900"/>
            <a:chExt cx="415180" cy="725170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AD5ADD3-E33E-4467-A1E3-3CCCF55CF8A0}"/>
                </a:ext>
              </a:extLst>
            </p:cNvPr>
            <p:cNvSpPr/>
            <p:nvPr/>
          </p:nvSpPr>
          <p:spPr>
            <a:xfrm>
              <a:off x="12054250" y="-88900"/>
              <a:ext cx="79614" cy="7251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03443B-FDE0-46DB-970F-804270ED73BA}"/>
                </a:ext>
              </a:extLst>
            </p:cNvPr>
            <p:cNvSpPr/>
            <p:nvPr/>
          </p:nvSpPr>
          <p:spPr>
            <a:xfrm>
              <a:off x="11718684" y="-88900"/>
              <a:ext cx="79615" cy="72517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80A4B6-07E8-4ED1-B463-1BE3CDE4CB04}"/>
                </a:ext>
              </a:extLst>
            </p:cNvPr>
            <p:cNvSpPr/>
            <p:nvPr/>
          </p:nvSpPr>
          <p:spPr>
            <a:xfrm>
              <a:off x="11890962" y="-88900"/>
              <a:ext cx="79616" cy="7251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769E735B-7AB3-45A5-939A-083DDA4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53" y="11783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7BE8B-BC97-4C55-A3DA-6D75446AE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C6DC3-B8E6-4BBC-9984-4A8F6C29D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623CBB-1DFF-41F8-BA4F-6DE3E20DE304}"/>
              </a:ext>
            </a:extLst>
          </p:cNvPr>
          <p:cNvGrpSpPr/>
          <p:nvPr/>
        </p:nvGrpSpPr>
        <p:grpSpPr>
          <a:xfrm>
            <a:off x="4245358" y="1870729"/>
            <a:ext cx="7853925" cy="4637176"/>
            <a:chOff x="531992" y="1563761"/>
            <a:chExt cx="10369127" cy="475331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EED988-C225-476B-9992-FC22A6F061BC}"/>
                </a:ext>
              </a:extLst>
            </p:cNvPr>
            <p:cNvSpPr/>
            <p:nvPr/>
          </p:nvSpPr>
          <p:spPr>
            <a:xfrm>
              <a:off x="531992" y="1563761"/>
              <a:ext cx="9534797" cy="211462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한 쪽 평면에서 봤을 때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8AB100E-78FD-446B-BF61-856570EF3084}"/>
                </a:ext>
              </a:extLst>
            </p:cNvPr>
            <p:cNvSpPr/>
            <p:nvPr/>
          </p:nvSpPr>
          <p:spPr>
            <a:xfrm>
              <a:off x="531992" y="5964375"/>
              <a:ext cx="9476074" cy="352705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/>
                <a:t>4</a:t>
              </a:r>
              <a:r>
                <a:rPr lang="ko-KR" altLang="en-US" b="1"/>
                <a:t>개의 자유도 중 </a:t>
              </a:r>
              <a:r>
                <a:rPr lang="en-US" altLang="ko-KR" b="1"/>
                <a:t>2</a:t>
              </a:r>
              <a:r>
                <a:rPr lang="ko-KR" altLang="en-US" b="1"/>
                <a:t>개를 구속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1BF173F-5C5F-447B-B79C-6FB4ABBAA356}"/>
                </a:ext>
              </a:extLst>
            </p:cNvPr>
            <p:cNvGrpSpPr/>
            <p:nvPr/>
          </p:nvGrpSpPr>
          <p:grpSpPr>
            <a:xfrm>
              <a:off x="531992" y="2119342"/>
              <a:ext cx="9476074" cy="3853619"/>
              <a:chOff x="531992" y="2119342"/>
              <a:chExt cx="9476074" cy="3853619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D07FBD1-8B3C-40BD-8C1B-444D9D7A4E5A}"/>
                  </a:ext>
                </a:extLst>
              </p:cNvPr>
              <p:cNvGrpSpPr/>
              <p:nvPr/>
            </p:nvGrpSpPr>
            <p:grpSpPr>
              <a:xfrm>
                <a:off x="531992" y="2119342"/>
                <a:ext cx="9476074" cy="3853619"/>
                <a:chOff x="531992" y="2119342"/>
                <a:chExt cx="9476074" cy="3853619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637F4AD-6900-44F6-A7B0-C419623BF183}"/>
                    </a:ext>
                  </a:extLst>
                </p:cNvPr>
                <p:cNvGrpSpPr/>
                <p:nvPr/>
              </p:nvGrpSpPr>
              <p:grpSpPr>
                <a:xfrm>
                  <a:off x="531992" y="2119342"/>
                  <a:ext cx="9476074" cy="3853619"/>
                  <a:chOff x="531992" y="2119342"/>
                  <a:chExt cx="9476074" cy="3853619"/>
                </a:xfrm>
              </p:grpSpPr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4E5E8C36-32DB-495B-AFC8-427DC3A7C371}"/>
                      </a:ext>
                    </a:extLst>
                  </p:cNvPr>
                  <p:cNvSpPr/>
                  <p:nvPr/>
                </p:nvSpPr>
                <p:spPr>
                  <a:xfrm>
                    <a:off x="531992" y="2119342"/>
                    <a:ext cx="9476074" cy="385361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C0019F7C-A14C-46B8-9515-E5A2004BEFFF}"/>
                      </a:ext>
                    </a:extLst>
                  </p:cNvPr>
                  <p:cNvGrpSpPr/>
                  <p:nvPr/>
                </p:nvGrpSpPr>
                <p:grpSpPr>
                  <a:xfrm>
                    <a:off x="709597" y="2424418"/>
                    <a:ext cx="8642705" cy="3283847"/>
                    <a:chOff x="711484" y="2424418"/>
                    <a:chExt cx="8734520" cy="3283847"/>
                  </a:xfrm>
                </p:grpSpPr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8D193C7A-FD11-4BED-A73B-C30A0DEADA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3921" y="2424418"/>
                      <a:ext cx="8362083" cy="3117467"/>
                      <a:chOff x="1805376" y="3523376"/>
                      <a:chExt cx="2177996" cy="1408210"/>
                    </a:xfrm>
                  </p:grpSpPr>
                  <p:cxnSp>
                    <p:nvCxnSpPr>
                      <p:cNvPr id="78" name="직선 화살표 연결선 77">
                        <a:extLst>
                          <a:ext uri="{FF2B5EF4-FFF2-40B4-BE49-F238E27FC236}">
                            <a16:creationId xmlns:a16="http://schemas.microsoft.com/office/drawing/2014/main" id="{D0049A89-EEDF-4A7A-B53C-89E1AB26A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805376" y="3523376"/>
                        <a:ext cx="0" cy="140821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3">
                        <a:schemeClr val="dk1"/>
                      </a:lnRef>
                      <a:fillRef idx="0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직선 화살표 연결선 78">
                        <a:extLst>
                          <a:ext uri="{FF2B5EF4-FFF2-40B4-BE49-F238E27FC236}">
                            <a16:creationId xmlns:a16="http://schemas.microsoft.com/office/drawing/2014/main" id="{8C6DE6C3-BB7A-4966-BCAA-FCE0580B60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805376" y="4915066"/>
                        <a:ext cx="2177996" cy="1652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3">
                        <a:schemeClr val="dk1"/>
                      </a:lnRef>
                      <a:fillRef idx="0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64" name="직선 연결선 63">
                      <a:extLst>
                        <a:ext uri="{FF2B5EF4-FFF2-40B4-BE49-F238E27FC236}">
                          <a16:creationId xmlns:a16="http://schemas.microsoft.com/office/drawing/2014/main" id="{06DB020B-E0EB-40AB-BA96-799DDBF8FC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83921" y="3800213"/>
                      <a:ext cx="1852226" cy="1741673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직선 연결선 64">
                      <a:extLst>
                        <a:ext uri="{FF2B5EF4-FFF2-40B4-BE49-F238E27FC236}">
                          <a16:creationId xmlns:a16="http://schemas.microsoft.com/office/drawing/2014/main" id="{361647E0-9B03-4535-8CF1-D8D6608155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936147" y="3045672"/>
                      <a:ext cx="2793534" cy="754543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직선 연결선 65">
                      <a:extLst>
                        <a:ext uri="{FF2B5EF4-FFF2-40B4-BE49-F238E27FC236}">
                          <a16:creationId xmlns:a16="http://schemas.microsoft.com/office/drawing/2014/main" id="{36F21C73-8C68-45DD-9BC1-0097281019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729681" y="3039267"/>
                      <a:ext cx="2768367" cy="760946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연결선 66">
                      <a:extLst>
                        <a:ext uri="{FF2B5EF4-FFF2-40B4-BE49-F238E27FC236}">
                          <a16:creationId xmlns:a16="http://schemas.microsoft.com/office/drawing/2014/main" id="{DA602077-29D8-404D-9864-C6BC257C90C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83920" y="3806618"/>
                      <a:ext cx="7414128" cy="1735267"/>
                    </a:xfrm>
                    <a:prstGeom prst="line">
                      <a:avLst/>
                    </a:prstGeom>
                    <a:ln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8EF7BF31-EAEB-48F3-9607-CA18B01994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20363" y="2650314"/>
                      <a:ext cx="30200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/>
                        <a:t>C</a:t>
                      </a:r>
                      <a:endParaRPr lang="ko-KR" altLang="en-US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F1D40534-8D1E-4CE3-B473-8B143E047D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9401" y="3449893"/>
                      <a:ext cx="30200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/>
                        <a:t>B</a:t>
                      </a:r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6E50CBF-60D7-4BF0-863D-C2D451DFC8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21211" y="3353537"/>
                      <a:ext cx="8287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/>
                        <a:t>D(X)</a:t>
                      </a:r>
                      <a:endParaRPr lang="ko-KR" altLang="en-US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5054B7EE-29DA-4502-9212-57A3752E7C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1484" y="5338933"/>
                      <a:ext cx="30200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/>
                        <a:t>A</a:t>
                      </a:r>
                      <a:endParaRPr lang="ko-KR" altLang="en-US"/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C4D3AA3F-6E2E-4B33-A062-275CC86C92F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39709" y="5447313"/>
                      <a:ext cx="153271" cy="15257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타원 72">
                      <a:extLst>
                        <a:ext uri="{FF2B5EF4-FFF2-40B4-BE49-F238E27FC236}">
                          <a16:creationId xmlns:a16="http://schemas.microsoft.com/office/drawing/2014/main" id="{9BD88922-9620-47C1-B8AC-FE4790EF4E0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59512" y="3720826"/>
                      <a:ext cx="153271" cy="15257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4" name="타원 73">
                      <a:extLst>
                        <a:ext uri="{FF2B5EF4-FFF2-40B4-BE49-F238E27FC236}">
                          <a16:creationId xmlns:a16="http://schemas.microsoft.com/office/drawing/2014/main" id="{2E13F012-E4EE-45E4-9871-9B4CFC1347C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665629" y="2970835"/>
                      <a:ext cx="153271" cy="15257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5" name="타원 74">
                      <a:extLst>
                        <a:ext uri="{FF2B5EF4-FFF2-40B4-BE49-F238E27FC236}">
                          <a16:creationId xmlns:a16="http://schemas.microsoft.com/office/drawing/2014/main" id="{864F973A-9001-4035-B481-5C563FFA895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433996" y="3729272"/>
                      <a:ext cx="153271" cy="15257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76" name="직선 연결선 75">
                      <a:extLst>
                        <a:ext uri="{FF2B5EF4-FFF2-40B4-BE49-F238E27FC236}">
                          <a16:creationId xmlns:a16="http://schemas.microsoft.com/office/drawing/2014/main" id="{B0F9104B-4E8B-41C7-8AA2-5288332A5F45}"/>
                        </a:ext>
                      </a:extLst>
                    </p:cNvPr>
                    <p:cNvCxnSpPr>
                      <a:cxnSpLocks/>
                      <a:stCxn id="73" idx="5"/>
                    </p:cNvCxnSpPr>
                    <p:nvPr/>
                  </p:nvCxnSpPr>
                  <p:spPr>
                    <a:xfrm flipV="1">
                      <a:off x="2881958" y="2860338"/>
                      <a:ext cx="1060428" cy="990716"/>
                    </a:xfrm>
                    <a:prstGeom prst="line">
                      <a:avLst/>
                    </a:prstGeom>
                    <a:ln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직선 연결선 76">
                      <a:extLst>
                        <a:ext uri="{FF2B5EF4-FFF2-40B4-BE49-F238E27FC236}">
                          <a16:creationId xmlns:a16="http://schemas.microsoft.com/office/drawing/2014/main" id="{469BA8EA-DFAE-46C0-8C2B-573C1C2D4E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740422" y="2695148"/>
                      <a:ext cx="1259922" cy="337714"/>
                    </a:xfrm>
                    <a:prstGeom prst="line">
                      <a:avLst/>
                    </a:prstGeom>
                    <a:ln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7F21C79D-962A-453F-8774-7BFD8B906039}"/>
                    </a:ext>
                  </a:extLst>
                </p:cNvPr>
                <p:cNvGrpSpPr/>
                <p:nvPr/>
              </p:nvGrpSpPr>
              <p:grpSpPr>
                <a:xfrm>
                  <a:off x="1810602" y="2581157"/>
                  <a:ext cx="7163054" cy="2731065"/>
                  <a:chOff x="1810602" y="2581157"/>
                  <a:chExt cx="7163054" cy="2731065"/>
                </a:xfrm>
              </p:grpSpPr>
              <p:pic>
                <p:nvPicPr>
                  <p:cNvPr id="51" name="그림 50">
                    <a:extLst>
                      <a:ext uri="{FF2B5EF4-FFF2-40B4-BE49-F238E27FC236}">
                        <a16:creationId xmlns:a16="http://schemas.microsoft.com/office/drawing/2014/main" id="{48CCAF13-D4A0-4532-8039-D41968390C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176793" y="2948637"/>
                    <a:ext cx="295415" cy="284447"/>
                  </a:xfrm>
                  <a:prstGeom prst="rect">
                    <a:avLst/>
                  </a:prstGeom>
                </p:spPr>
              </p:pic>
              <p:pic>
                <p:nvPicPr>
                  <p:cNvPr id="52" name="그림 51">
                    <a:extLst>
                      <a:ext uri="{FF2B5EF4-FFF2-40B4-BE49-F238E27FC236}">
                        <a16:creationId xmlns:a16="http://schemas.microsoft.com/office/drawing/2014/main" id="{6E979E91-4FA0-439E-BB7E-64CA169360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810602" y="4954463"/>
                    <a:ext cx="291964" cy="357759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id="{684395C7-3C8D-4C46-884E-8F82B0F39D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567885" y="3241904"/>
                    <a:ext cx="295415" cy="284447"/>
                  </a:xfrm>
                  <a:prstGeom prst="rect">
                    <a:avLst/>
                  </a:prstGeom>
                </p:spPr>
              </p:pic>
              <p:sp>
                <p:nvSpPr>
                  <p:cNvPr id="54" name="원호 53">
                    <a:extLst>
                      <a:ext uri="{FF2B5EF4-FFF2-40B4-BE49-F238E27FC236}">
                        <a16:creationId xmlns:a16="http://schemas.microsoft.com/office/drawing/2014/main" id="{5FE9F9AA-6630-4BFE-ADDD-1DFDFF2C56E8}"/>
                      </a:ext>
                    </a:extLst>
                  </p:cNvPr>
                  <p:cNvSpPr/>
                  <p:nvPr/>
                </p:nvSpPr>
                <p:spPr>
                  <a:xfrm rot="2989015">
                    <a:off x="2638642" y="3196710"/>
                    <a:ext cx="901464" cy="934402"/>
                  </a:xfrm>
                  <a:prstGeom prst="arc">
                    <a:avLst>
                      <a:gd name="adj1" fmla="val 16200000"/>
                      <a:gd name="adj2" fmla="val 18299113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원호 54">
                    <a:extLst>
                      <a:ext uri="{FF2B5EF4-FFF2-40B4-BE49-F238E27FC236}">
                        <a16:creationId xmlns:a16="http://schemas.microsoft.com/office/drawing/2014/main" id="{98B74346-336A-4A09-A629-253B1C1D2A55}"/>
                      </a:ext>
                    </a:extLst>
                  </p:cNvPr>
                  <p:cNvSpPr/>
                  <p:nvPr/>
                </p:nvSpPr>
                <p:spPr>
                  <a:xfrm rot="4656765">
                    <a:off x="5526360" y="2564688"/>
                    <a:ext cx="901464" cy="934402"/>
                  </a:xfrm>
                  <a:prstGeom prst="arc">
                    <a:avLst>
                      <a:gd name="adj1" fmla="val 16200000"/>
                      <a:gd name="adj2" fmla="val 18299113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6" name="그림 55">
                    <a:extLst>
                      <a:ext uri="{FF2B5EF4-FFF2-40B4-BE49-F238E27FC236}">
                        <a16:creationId xmlns:a16="http://schemas.microsoft.com/office/drawing/2014/main" id="{6D0EE7FB-A81F-4294-AE91-169C968D5E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653377" y="2948638"/>
                    <a:ext cx="295415" cy="284447"/>
                  </a:xfrm>
                  <a:prstGeom prst="rect">
                    <a:avLst/>
                  </a:prstGeom>
                </p:spPr>
              </p:pic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7B6AC6A2-FD42-4392-9DCB-61E30751E3A1}"/>
                      </a:ext>
                    </a:extLst>
                  </p:cNvPr>
                  <p:cNvSpPr txBox="1"/>
                  <p:nvPr/>
                </p:nvSpPr>
                <p:spPr>
                  <a:xfrm>
                    <a:off x="6872514" y="2846456"/>
                    <a:ext cx="2079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/>
                      <a:t>=</a:t>
                    </a:r>
                    <a:endParaRPr lang="ko-KR" altLang="en-US" b="1"/>
                  </a:p>
                </p:txBody>
              </p:sp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4346A31C-655C-4601-89C6-CE1AD3E82C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82056" y="2918337"/>
                    <a:ext cx="276280" cy="301396"/>
                  </a:xfrm>
                  <a:prstGeom prst="rect">
                    <a:avLst/>
                  </a:prstGeom>
                </p:spPr>
              </p:pic>
              <p:sp>
                <p:nvSpPr>
                  <p:cNvPr id="59" name="타원 58">
                    <a:extLst>
                      <a:ext uri="{FF2B5EF4-FFF2-40B4-BE49-F238E27FC236}">
                        <a16:creationId xmlns:a16="http://schemas.microsoft.com/office/drawing/2014/main" id="{F81B79F9-AB95-42B8-A8DF-ADE63E4D6865}"/>
                      </a:ext>
                    </a:extLst>
                  </p:cNvPr>
                  <p:cNvSpPr/>
                  <p:nvPr/>
                </p:nvSpPr>
                <p:spPr>
                  <a:xfrm>
                    <a:off x="6480524" y="2878421"/>
                    <a:ext cx="1030409" cy="36568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n>
                        <a:solidFill>
                          <a:srgbClr val="FF0000"/>
                        </a:solidFill>
                      </a:ln>
                    </a:endParaRPr>
                  </a:p>
                </p:txBody>
              </p:sp>
              <p:sp>
                <p:nvSpPr>
                  <p:cNvPr id="60" name="타원 59">
                    <a:extLst>
                      <a:ext uri="{FF2B5EF4-FFF2-40B4-BE49-F238E27FC236}">
                        <a16:creationId xmlns:a16="http://schemas.microsoft.com/office/drawing/2014/main" id="{D4CE08BC-0773-468B-A934-969BEBD7C10E}"/>
                      </a:ext>
                    </a:extLst>
                  </p:cNvPr>
                  <p:cNvSpPr/>
                  <p:nvPr/>
                </p:nvSpPr>
                <p:spPr>
                  <a:xfrm>
                    <a:off x="7943247" y="3398692"/>
                    <a:ext cx="1030409" cy="36568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n>
                        <a:solidFill>
                          <a:srgbClr val="FF0000"/>
                        </a:solidFill>
                      </a:ln>
                    </a:endParaRPr>
                  </a:p>
                </p:txBody>
              </p:sp>
            </p:grpSp>
          </p:grp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4E930669-5B4E-4665-A9C5-BC9DCF6B9140}"/>
                  </a:ext>
                </a:extLst>
              </p:cNvPr>
              <p:cNvSpPr/>
              <p:nvPr/>
            </p:nvSpPr>
            <p:spPr>
              <a:xfrm rot="2989015">
                <a:off x="820174" y="4939978"/>
                <a:ext cx="901464" cy="934402"/>
              </a:xfrm>
              <a:prstGeom prst="arc">
                <a:avLst>
                  <a:gd name="adj1" fmla="val 16200000"/>
                  <a:gd name="adj2" fmla="val 19571874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C5C0F33-E1DA-4D45-A464-8F3344894F3A}"/>
                </a:ext>
              </a:extLst>
            </p:cNvPr>
            <p:cNvSpPr/>
            <p:nvPr/>
          </p:nvSpPr>
          <p:spPr>
            <a:xfrm>
              <a:off x="9190844" y="2959449"/>
              <a:ext cx="1710275" cy="1844790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/>
                <a:t>D</a:t>
              </a:r>
              <a:r>
                <a:rPr lang="ko-KR" altLang="en-US" b="1"/>
                <a:t>는 독립적으로 움직일 것임</a:t>
              </a:r>
            </a:p>
          </p:txBody>
        </p: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BE54D807-7EF9-40B9-9433-00D28F9B402A}"/>
              </a:ext>
            </a:extLst>
          </p:cNvPr>
          <p:cNvSpPr/>
          <p:nvPr/>
        </p:nvSpPr>
        <p:spPr>
          <a:xfrm>
            <a:off x="3963878" y="5553657"/>
            <a:ext cx="462762" cy="48497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32AC0EA-F225-47CE-BAD6-475CE485910E}"/>
              </a:ext>
            </a:extLst>
          </p:cNvPr>
          <p:cNvSpPr/>
          <p:nvPr/>
        </p:nvSpPr>
        <p:spPr>
          <a:xfrm>
            <a:off x="5370776" y="3511494"/>
            <a:ext cx="462762" cy="48497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C708EA7-9E4C-494B-B9E7-D4AB5C729947}"/>
              </a:ext>
            </a:extLst>
          </p:cNvPr>
          <p:cNvSpPr/>
          <p:nvPr/>
        </p:nvSpPr>
        <p:spPr>
          <a:xfrm>
            <a:off x="7472500" y="2569269"/>
            <a:ext cx="462762" cy="48497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</a:t>
            </a:r>
            <a:endParaRPr lang="ko-KR" altLang="en-US" sz="2800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D947AC1-B5A1-4D76-A061-4CA411D213D5}"/>
              </a:ext>
            </a:extLst>
          </p:cNvPr>
          <p:cNvSpPr/>
          <p:nvPr/>
        </p:nvSpPr>
        <p:spPr>
          <a:xfrm>
            <a:off x="10108162" y="4185261"/>
            <a:ext cx="462762" cy="48497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7</a:t>
            </a:r>
            <a:endParaRPr lang="ko-KR" altLang="en-US" sz="2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0521950-9B5E-45D6-9ADC-AE9A3A46484E}"/>
              </a:ext>
            </a:extLst>
          </p:cNvPr>
          <p:cNvSpPr txBox="1"/>
          <p:nvPr/>
        </p:nvSpPr>
        <p:spPr>
          <a:xfrm>
            <a:off x="4270507" y="2483627"/>
            <a:ext cx="30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Z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966789-CE01-4105-9589-B346D2E85932}"/>
              </a:ext>
            </a:extLst>
          </p:cNvPr>
          <p:cNvSpPr txBox="1"/>
          <p:nvPr/>
        </p:nvSpPr>
        <p:spPr>
          <a:xfrm>
            <a:off x="10878305" y="5677754"/>
            <a:ext cx="30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X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6" name="_x455264080">
            <a:extLst>
              <a:ext uri="{FF2B5EF4-FFF2-40B4-BE49-F238E27FC236}">
                <a16:creationId xmlns:a16="http://schemas.microsoft.com/office/drawing/2014/main" id="{91718377-8034-4B7F-8FE3-86EA8F0C7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" y="2387942"/>
            <a:ext cx="4073525" cy="30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807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891</Words>
  <Application>Microsoft Office PowerPoint</Application>
  <PresentationFormat>와이드스크린</PresentationFormat>
  <Paragraphs>206</Paragraphs>
  <Slides>30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함초롬바탕</vt:lpstr>
      <vt:lpstr>휴먼모음T</vt:lpstr>
      <vt:lpstr>Arial</vt:lpstr>
      <vt:lpstr>Bauhaus 93</vt:lpstr>
      <vt:lpstr>Copperplate Gothic Light</vt:lpstr>
      <vt:lpstr>Symbol</vt:lpstr>
      <vt:lpstr>Office 테마</vt:lpstr>
      <vt:lpstr>PIPE ROBOT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 ROBOT</dc:title>
  <dc:creator>kwon ikhyeon</dc:creator>
  <cp:lastModifiedBy>kwon ikhyeon</cp:lastModifiedBy>
  <cp:revision>82</cp:revision>
  <dcterms:created xsi:type="dcterms:W3CDTF">2021-06-06T05:30:41Z</dcterms:created>
  <dcterms:modified xsi:type="dcterms:W3CDTF">2021-06-08T04:07:50Z</dcterms:modified>
</cp:coreProperties>
</file>